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8" r:id="rId3"/>
    <p:sldId id="259" r:id="rId4"/>
    <p:sldId id="261" r:id="rId5"/>
    <p:sldId id="262" r:id="rId6"/>
    <p:sldId id="263" r:id="rId7"/>
    <p:sldId id="284" r:id="rId8"/>
    <p:sldId id="265" r:id="rId9"/>
    <p:sldId id="266" r:id="rId10"/>
    <p:sldId id="267" r:id="rId11"/>
    <p:sldId id="268" r:id="rId12"/>
    <p:sldId id="269" r:id="rId13"/>
    <p:sldId id="285" r:id="rId14"/>
    <p:sldId id="271" r:id="rId15"/>
    <p:sldId id="272" r:id="rId16"/>
    <p:sldId id="273" r:id="rId17"/>
    <p:sldId id="274" r:id="rId18"/>
    <p:sldId id="275" r:id="rId19"/>
    <p:sldId id="282" r:id="rId20"/>
    <p:sldId id="277" r:id="rId21"/>
    <p:sldId id="278" r:id="rId22"/>
    <p:sldId id="279" r:id="rId23"/>
    <p:sldId id="280" r:id="rId24"/>
    <p:sldId id="281" r:id="rId25"/>
    <p:sldId id="283" r:id="rId26"/>
  </p:sldIdLst>
  <p:sldSz cx="12192000" cy="6858000"/>
  <p:notesSz cx="6858000" cy="9144000"/>
  <p:embeddedFontLst>
    <p:embeddedFont>
      <p:font typeface="Cookie"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i74q0Ms1x1/i6GiEaXfhV7ci2Jt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6496A3-E4EB-4305-A1DD-AE22991BD5B0}">
  <a:tblStyle styleId="{846496A3-E4EB-4305-A1DD-AE22991BD5B0}"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1" y="18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6"/>
        <p:cNvGrpSpPr/>
        <p:nvPr/>
      </p:nvGrpSpPr>
      <p:grpSpPr>
        <a:xfrm>
          <a:off x="0" y="0"/>
          <a:ext cx="0" cy="0"/>
          <a:chOff x="0" y="0"/>
          <a:chExt cx="0" cy="0"/>
        </a:xfrm>
      </p:grpSpPr>
      <p:sp>
        <p:nvSpPr>
          <p:cNvPr id="3187" name="Google Shape;318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8" name="Google Shape;318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7"/>
        <p:cNvGrpSpPr/>
        <p:nvPr/>
      </p:nvGrpSpPr>
      <p:grpSpPr>
        <a:xfrm>
          <a:off x="0" y="0"/>
          <a:ext cx="0" cy="0"/>
          <a:chOff x="0" y="0"/>
          <a:chExt cx="0" cy="0"/>
        </a:xfrm>
      </p:grpSpPr>
      <p:sp>
        <p:nvSpPr>
          <p:cNvPr id="3198" name="Google Shape;319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9" name="Google Shape;31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6"/>
        <p:cNvGrpSpPr/>
        <p:nvPr/>
      </p:nvGrpSpPr>
      <p:grpSpPr>
        <a:xfrm>
          <a:off x="0" y="0"/>
          <a:ext cx="0" cy="0"/>
          <a:chOff x="0" y="0"/>
          <a:chExt cx="0" cy="0"/>
        </a:xfrm>
      </p:grpSpPr>
      <p:sp>
        <p:nvSpPr>
          <p:cNvPr id="3207" name="Google Shape;320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8" name="Google Shape;320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4672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1"/>
        <p:cNvGrpSpPr/>
        <p:nvPr/>
      </p:nvGrpSpPr>
      <p:grpSpPr>
        <a:xfrm>
          <a:off x="0" y="0"/>
          <a:ext cx="0" cy="0"/>
          <a:chOff x="0" y="0"/>
          <a:chExt cx="0" cy="0"/>
        </a:xfrm>
      </p:grpSpPr>
      <p:sp>
        <p:nvSpPr>
          <p:cNvPr id="3252" name="Google Shape;325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3" name="Google Shape;325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8"/>
        <p:cNvGrpSpPr/>
        <p:nvPr/>
      </p:nvGrpSpPr>
      <p:grpSpPr>
        <a:xfrm>
          <a:off x="0" y="0"/>
          <a:ext cx="0" cy="0"/>
          <a:chOff x="0" y="0"/>
          <a:chExt cx="0" cy="0"/>
        </a:xfrm>
      </p:grpSpPr>
      <p:sp>
        <p:nvSpPr>
          <p:cNvPr id="3269" name="Google Shape;326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0" name="Google Shape;327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8" name="Google Shape;329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5"/>
        <p:cNvGrpSpPr/>
        <p:nvPr/>
      </p:nvGrpSpPr>
      <p:grpSpPr>
        <a:xfrm>
          <a:off x="0" y="0"/>
          <a:ext cx="0" cy="0"/>
          <a:chOff x="0" y="0"/>
          <a:chExt cx="0" cy="0"/>
        </a:xfrm>
      </p:grpSpPr>
      <p:sp>
        <p:nvSpPr>
          <p:cNvPr id="3306" name="Google Shape;330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7" name="Google Shape;330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2"/>
        <p:cNvGrpSpPr/>
        <p:nvPr/>
      </p:nvGrpSpPr>
      <p:grpSpPr>
        <a:xfrm>
          <a:off x="0" y="0"/>
          <a:ext cx="0" cy="0"/>
          <a:chOff x="0" y="0"/>
          <a:chExt cx="0" cy="0"/>
        </a:xfrm>
      </p:grpSpPr>
      <p:sp>
        <p:nvSpPr>
          <p:cNvPr id="3323" name="Google Shape;332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4" name="Google Shape;332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8390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2"/>
        <p:cNvGrpSpPr/>
        <p:nvPr/>
      </p:nvGrpSpPr>
      <p:grpSpPr>
        <a:xfrm>
          <a:off x="0" y="0"/>
          <a:ext cx="0" cy="0"/>
          <a:chOff x="0" y="0"/>
          <a:chExt cx="0" cy="0"/>
        </a:xfrm>
      </p:grpSpPr>
      <p:sp>
        <p:nvSpPr>
          <p:cNvPr id="3343" name="Google Shape;334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4" name="Google Shape;334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4"/>
        <p:cNvGrpSpPr/>
        <p:nvPr/>
      </p:nvGrpSpPr>
      <p:grpSpPr>
        <a:xfrm>
          <a:off x="0" y="0"/>
          <a:ext cx="0" cy="0"/>
          <a:chOff x="0" y="0"/>
          <a:chExt cx="0" cy="0"/>
        </a:xfrm>
      </p:grpSpPr>
      <p:sp>
        <p:nvSpPr>
          <p:cNvPr id="3375" name="Google Shape;337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6" name="Google Shape;337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3"/>
        <p:cNvGrpSpPr/>
        <p:nvPr/>
      </p:nvGrpSpPr>
      <p:grpSpPr>
        <a:xfrm>
          <a:off x="0" y="0"/>
          <a:ext cx="0" cy="0"/>
          <a:chOff x="0" y="0"/>
          <a:chExt cx="0" cy="0"/>
        </a:xfrm>
      </p:grpSpPr>
      <p:sp>
        <p:nvSpPr>
          <p:cNvPr id="3414" name="Google Shape;341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5" name="Google Shape;341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3" name="Google Shape;343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1"/>
        <p:cNvGrpSpPr/>
        <p:nvPr/>
      </p:nvGrpSpPr>
      <p:grpSpPr>
        <a:xfrm>
          <a:off x="0" y="0"/>
          <a:ext cx="0" cy="0"/>
          <a:chOff x="0" y="0"/>
          <a:chExt cx="0" cy="0"/>
        </a:xfrm>
      </p:grpSpPr>
      <p:sp>
        <p:nvSpPr>
          <p:cNvPr id="3442" name="Google Shape;344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3" name="Google Shape;344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9"/>
        <p:cNvGrpSpPr/>
        <p:nvPr/>
      </p:nvGrpSpPr>
      <p:grpSpPr>
        <a:xfrm>
          <a:off x="0" y="0"/>
          <a:ext cx="0" cy="0"/>
          <a:chOff x="0" y="0"/>
          <a:chExt cx="0" cy="0"/>
        </a:xfrm>
      </p:grpSpPr>
      <p:sp>
        <p:nvSpPr>
          <p:cNvPr id="3070" name="Google Shape;307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1" name="Google Shape;30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1"/>
        <p:cNvGrpSpPr/>
        <p:nvPr/>
      </p:nvGrpSpPr>
      <p:grpSpPr>
        <a:xfrm>
          <a:off x="0" y="0"/>
          <a:ext cx="0" cy="0"/>
          <a:chOff x="0" y="0"/>
          <a:chExt cx="0" cy="0"/>
        </a:xfrm>
      </p:grpSpPr>
      <p:sp>
        <p:nvSpPr>
          <p:cNvPr id="3102" name="Google Shape;310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3" name="Google Shape;310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4"/>
        <p:cNvGrpSpPr/>
        <p:nvPr/>
      </p:nvGrpSpPr>
      <p:grpSpPr>
        <a:xfrm>
          <a:off x="0" y="0"/>
          <a:ext cx="0" cy="0"/>
          <a:chOff x="0" y="0"/>
          <a:chExt cx="0" cy="0"/>
        </a:xfrm>
      </p:grpSpPr>
      <p:sp>
        <p:nvSpPr>
          <p:cNvPr id="3135" name="Google Shape;313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6" name="Google Shape;31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9533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7"/>
        <p:cNvGrpSpPr/>
        <p:nvPr/>
      </p:nvGrpSpPr>
      <p:grpSpPr>
        <a:xfrm>
          <a:off x="0" y="0"/>
          <a:ext cx="0" cy="0"/>
          <a:chOff x="0" y="0"/>
          <a:chExt cx="0" cy="0"/>
        </a:xfrm>
      </p:grpSpPr>
      <p:sp>
        <p:nvSpPr>
          <p:cNvPr id="3148" name="Google Shape;314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9" name="Google Shape;314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3"/>
        <p:cNvGrpSpPr/>
        <p:nvPr/>
      </p:nvGrpSpPr>
      <p:grpSpPr>
        <a:xfrm>
          <a:off x="0" y="0"/>
          <a:ext cx="0" cy="0"/>
          <a:chOff x="0" y="0"/>
          <a:chExt cx="0" cy="0"/>
        </a:xfrm>
      </p:grpSpPr>
      <p:sp>
        <p:nvSpPr>
          <p:cNvPr id="3174" name="Google Shape;317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5" name="Google Shape;317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8"/>
          <p:cNvGrpSpPr/>
          <p:nvPr/>
        </p:nvGrpSpPr>
        <p:grpSpPr>
          <a:xfrm>
            <a:off x="395894" y="219519"/>
            <a:ext cx="11613234" cy="6240131"/>
            <a:chOff x="395894" y="219519"/>
            <a:chExt cx="8518865" cy="4788281"/>
          </a:xfrm>
        </p:grpSpPr>
        <p:sp>
          <p:nvSpPr>
            <p:cNvPr id="11" name="Google Shape;11;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8"/>
            <p:cNvGrpSpPr/>
            <p:nvPr/>
          </p:nvGrpSpPr>
          <p:grpSpPr>
            <a:xfrm>
              <a:off x="8341543" y="2282008"/>
              <a:ext cx="569676" cy="380612"/>
              <a:chOff x="8341543" y="2282008"/>
              <a:chExt cx="569676" cy="380612"/>
            </a:xfrm>
          </p:grpSpPr>
          <p:sp>
            <p:nvSpPr>
              <p:cNvPr id="13" name="Google Shape;13;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8"/>
            <p:cNvGrpSpPr/>
            <p:nvPr/>
          </p:nvGrpSpPr>
          <p:grpSpPr>
            <a:xfrm>
              <a:off x="8341543" y="1721094"/>
              <a:ext cx="569676" cy="380612"/>
              <a:chOff x="8341543" y="1721094"/>
              <a:chExt cx="569676" cy="380612"/>
            </a:xfrm>
          </p:grpSpPr>
          <p:sp>
            <p:nvSpPr>
              <p:cNvPr id="17" name="Google Shape;17;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8"/>
            <p:cNvGrpSpPr/>
            <p:nvPr/>
          </p:nvGrpSpPr>
          <p:grpSpPr>
            <a:xfrm>
              <a:off x="8346273" y="1183592"/>
              <a:ext cx="568486" cy="388014"/>
              <a:chOff x="8346273" y="1183592"/>
              <a:chExt cx="568486" cy="388014"/>
            </a:xfrm>
          </p:grpSpPr>
          <p:sp>
            <p:nvSpPr>
              <p:cNvPr id="20" name="Google Shape;20;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8"/>
            <p:cNvGrpSpPr/>
            <p:nvPr/>
          </p:nvGrpSpPr>
          <p:grpSpPr>
            <a:xfrm>
              <a:off x="8341543" y="606635"/>
              <a:ext cx="569676" cy="388014"/>
              <a:chOff x="8341543" y="606635"/>
              <a:chExt cx="569676" cy="388014"/>
            </a:xfrm>
          </p:grpSpPr>
          <p:sp>
            <p:nvSpPr>
              <p:cNvPr id="23" name="Google Shape;23;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8"/>
            <p:cNvGrpSpPr/>
            <p:nvPr/>
          </p:nvGrpSpPr>
          <p:grpSpPr>
            <a:xfrm>
              <a:off x="8341543" y="2842933"/>
              <a:ext cx="569676" cy="380612"/>
              <a:chOff x="8341543" y="2282008"/>
              <a:chExt cx="569676" cy="380612"/>
            </a:xfrm>
          </p:grpSpPr>
          <p:sp>
            <p:nvSpPr>
              <p:cNvPr id="26" name="Google Shape;26;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8"/>
            <p:cNvGrpSpPr/>
            <p:nvPr/>
          </p:nvGrpSpPr>
          <p:grpSpPr>
            <a:xfrm>
              <a:off x="8341543" y="3403858"/>
              <a:ext cx="569676" cy="380612"/>
              <a:chOff x="8341543" y="2282008"/>
              <a:chExt cx="569676" cy="380612"/>
            </a:xfrm>
          </p:grpSpPr>
          <p:sp>
            <p:nvSpPr>
              <p:cNvPr id="29" name="Google Shape;29;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8"/>
          <p:cNvGrpSpPr/>
          <p:nvPr/>
        </p:nvGrpSpPr>
        <p:grpSpPr>
          <a:xfrm>
            <a:off x="989192" y="5645930"/>
            <a:ext cx="615189" cy="535538"/>
            <a:chOff x="2495125" y="2142250"/>
            <a:chExt cx="444275" cy="398525"/>
          </a:xfrm>
        </p:grpSpPr>
        <p:sp>
          <p:nvSpPr>
            <p:cNvPr id="34" name="Google Shape;34;p2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8"/>
          <p:cNvGrpSpPr/>
          <p:nvPr/>
        </p:nvGrpSpPr>
        <p:grpSpPr>
          <a:xfrm>
            <a:off x="10177821" y="427685"/>
            <a:ext cx="403468" cy="378112"/>
            <a:chOff x="3243875" y="2372825"/>
            <a:chExt cx="291375" cy="281375"/>
          </a:xfrm>
        </p:grpSpPr>
        <p:sp>
          <p:nvSpPr>
            <p:cNvPr id="37" name="Google Shape;37;p2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8"/>
          <p:cNvGrpSpPr/>
          <p:nvPr/>
        </p:nvGrpSpPr>
        <p:grpSpPr>
          <a:xfrm>
            <a:off x="11004071" y="1043373"/>
            <a:ext cx="230796" cy="226531"/>
            <a:chOff x="4954425" y="2036375"/>
            <a:chExt cx="166675" cy="168575"/>
          </a:xfrm>
        </p:grpSpPr>
        <p:sp>
          <p:nvSpPr>
            <p:cNvPr id="48" name="Google Shape;48;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8"/>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8"/>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8"/>
          <p:cNvGrpSpPr/>
          <p:nvPr/>
        </p:nvGrpSpPr>
        <p:grpSpPr>
          <a:xfrm>
            <a:off x="817359" y="5192331"/>
            <a:ext cx="230796" cy="226531"/>
            <a:chOff x="4954425" y="2036375"/>
            <a:chExt cx="166675" cy="168575"/>
          </a:xfrm>
        </p:grpSpPr>
        <p:sp>
          <p:nvSpPr>
            <p:cNvPr id="53" name="Google Shape;53;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8"/>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8"/>
          <p:cNvGrpSpPr/>
          <p:nvPr/>
        </p:nvGrpSpPr>
        <p:grpSpPr>
          <a:xfrm>
            <a:off x="896619" y="1566374"/>
            <a:ext cx="9867486" cy="4807426"/>
            <a:chOff x="741115" y="853968"/>
            <a:chExt cx="7691377" cy="4021392"/>
          </a:xfrm>
        </p:grpSpPr>
        <p:sp>
          <p:nvSpPr>
            <p:cNvPr id="102" name="Google Shape;102;p28"/>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8"/>
            <p:cNvGrpSpPr/>
            <p:nvPr/>
          </p:nvGrpSpPr>
          <p:grpSpPr>
            <a:xfrm>
              <a:off x="741115" y="1203950"/>
              <a:ext cx="7691377" cy="3671410"/>
              <a:chOff x="741115" y="1203950"/>
              <a:chExt cx="7691377" cy="3671410"/>
            </a:xfrm>
          </p:grpSpPr>
          <p:sp>
            <p:nvSpPr>
              <p:cNvPr id="104" name="Google Shape;104;p28"/>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8"/>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8"/>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8"/>
          <p:cNvGrpSpPr/>
          <p:nvPr/>
        </p:nvGrpSpPr>
        <p:grpSpPr>
          <a:xfrm>
            <a:off x="8391927" y="4047629"/>
            <a:ext cx="2301387" cy="1593766"/>
            <a:chOff x="4799733" y="3457797"/>
            <a:chExt cx="2301387" cy="1593766"/>
          </a:xfrm>
        </p:grpSpPr>
        <p:sp>
          <p:nvSpPr>
            <p:cNvPr id="108" name="Google Shape;108;p28"/>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8"/>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8"/>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8"/>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8"/>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8"/>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8"/>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8"/>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8"/>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8"/>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8"/>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8"/>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8"/>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8"/>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8"/>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8"/>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8"/>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8"/>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8"/>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8"/>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8"/>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8"/>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8"/>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8"/>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8"/>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8"/>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8"/>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8"/>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8"/>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8"/>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8"/>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8"/>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8"/>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8"/>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8"/>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8"/>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8"/>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8"/>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8"/>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8"/>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8"/>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8"/>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8"/>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8"/>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8"/>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8"/>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8"/>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8"/>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8"/>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8"/>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8"/>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8"/>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8"/>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8"/>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8"/>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8"/>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8"/>
          <p:cNvGrpSpPr/>
          <p:nvPr/>
        </p:nvGrpSpPr>
        <p:grpSpPr>
          <a:xfrm>
            <a:off x="1598355" y="3608289"/>
            <a:ext cx="2204156" cy="2018295"/>
            <a:chOff x="1598355" y="3608289"/>
            <a:chExt cx="2204156" cy="2018295"/>
          </a:xfrm>
        </p:grpSpPr>
        <p:grpSp>
          <p:nvGrpSpPr>
            <p:cNvPr id="165" name="Google Shape;165;p28"/>
            <p:cNvGrpSpPr/>
            <p:nvPr/>
          </p:nvGrpSpPr>
          <p:grpSpPr>
            <a:xfrm>
              <a:off x="1598355" y="4368136"/>
              <a:ext cx="868989" cy="1258447"/>
              <a:chOff x="3235834" y="3793115"/>
              <a:chExt cx="868989" cy="1258447"/>
            </a:xfrm>
          </p:grpSpPr>
          <p:sp>
            <p:nvSpPr>
              <p:cNvPr id="166" name="Google Shape;166;p28"/>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8"/>
              <p:cNvGrpSpPr/>
              <p:nvPr/>
            </p:nvGrpSpPr>
            <p:grpSpPr>
              <a:xfrm>
                <a:off x="3235834" y="3793115"/>
                <a:ext cx="865418" cy="1258447"/>
                <a:chOff x="3235834" y="3793115"/>
                <a:chExt cx="865418" cy="1258447"/>
              </a:xfrm>
            </p:grpSpPr>
            <p:sp>
              <p:nvSpPr>
                <p:cNvPr id="168" name="Google Shape;168;p28"/>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8"/>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8"/>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8"/>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8"/>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8"/>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8"/>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8"/>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8"/>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8"/>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8"/>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8"/>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8"/>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8"/>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8"/>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8"/>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8"/>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8"/>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8"/>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8"/>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8"/>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8"/>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8"/>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8"/>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8"/>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8"/>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8"/>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8"/>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8"/>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8"/>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8"/>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8"/>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8"/>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8"/>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8"/>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8"/>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8"/>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8"/>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8"/>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8"/>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8"/>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8"/>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8"/>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8"/>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8"/>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8"/>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8"/>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8"/>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8"/>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8"/>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8"/>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8"/>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8"/>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8"/>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8"/>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8"/>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8"/>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8"/>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8"/>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8"/>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8"/>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8"/>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8"/>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8"/>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8"/>
            <p:cNvGrpSpPr/>
            <p:nvPr/>
          </p:nvGrpSpPr>
          <p:grpSpPr>
            <a:xfrm>
              <a:off x="3041664" y="5111577"/>
              <a:ext cx="320455" cy="156580"/>
              <a:chOff x="2774143" y="4536556"/>
              <a:chExt cx="320455" cy="156580"/>
            </a:xfrm>
          </p:grpSpPr>
          <p:sp>
            <p:nvSpPr>
              <p:cNvPr id="233" name="Google Shape;233;p28"/>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8"/>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8"/>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8"/>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8"/>
          <p:cNvGrpSpPr/>
          <p:nvPr/>
        </p:nvGrpSpPr>
        <p:grpSpPr>
          <a:xfrm>
            <a:off x="1524301" y="5626805"/>
            <a:ext cx="9320239" cy="1231194"/>
            <a:chOff x="1524301" y="5626805"/>
            <a:chExt cx="9320239" cy="1231194"/>
          </a:xfrm>
        </p:grpSpPr>
        <p:sp>
          <p:nvSpPr>
            <p:cNvPr id="238" name="Google Shape;238;p28"/>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8"/>
            <p:cNvGrpSpPr/>
            <p:nvPr/>
          </p:nvGrpSpPr>
          <p:grpSpPr>
            <a:xfrm>
              <a:off x="1524301" y="5626805"/>
              <a:ext cx="9320239" cy="1231194"/>
              <a:chOff x="929285" y="5051507"/>
              <a:chExt cx="7315206" cy="1231194"/>
            </a:xfrm>
          </p:grpSpPr>
          <p:sp>
            <p:nvSpPr>
              <p:cNvPr id="240" name="Google Shape;240;p28"/>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8"/>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8"/>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8"/>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8"/>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8"/>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40"/>
          <p:cNvGrpSpPr/>
          <p:nvPr/>
        </p:nvGrpSpPr>
        <p:grpSpPr>
          <a:xfrm>
            <a:off x="395894" y="219519"/>
            <a:ext cx="11613234" cy="6240131"/>
            <a:chOff x="395894" y="219519"/>
            <a:chExt cx="8518865" cy="4788281"/>
          </a:xfrm>
        </p:grpSpPr>
        <p:sp>
          <p:nvSpPr>
            <p:cNvPr id="1772" name="Google Shape;1772;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40"/>
            <p:cNvGrpSpPr/>
            <p:nvPr/>
          </p:nvGrpSpPr>
          <p:grpSpPr>
            <a:xfrm>
              <a:off x="8341543" y="2282008"/>
              <a:ext cx="569676" cy="380612"/>
              <a:chOff x="8341543" y="2282008"/>
              <a:chExt cx="569676" cy="380612"/>
            </a:xfrm>
          </p:grpSpPr>
          <p:sp>
            <p:nvSpPr>
              <p:cNvPr id="1774" name="Google Shape;1774;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40"/>
            <p:cNvGrpSpPr/>
            <p:nvPr/>
          </p:nvGrpSpPr>
          <p:grpSpPr>
            <a:xfrm>
              <a:off x="8341543" y="1721094"/>
              <a:ext cx="569676" cy="380612"/>
              <a:chOff x="8341543" y="1721094"/>
              <a:chExt cx="569676" cy="380612"/>
            </a:xfrm>
          </p:grpSpPr>
          <p:sp>
            <p:nvSpPr>
              <p:cNvPr id="1778" name="Google Shape;1778;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40"/>
            <p:cNvGrpSpPr/>
            <p:nvPr/>
          </p:nvGrpSpPr>
          <p:grpSpPr>
            <a:xfrm>
              <a:off x="8346273" y="1183592"/>
              <a:ext cx="568486" cy="388014"/>
              <a:chOff x="8346273" y="1183592"/>
              <a:chExt cx="568486" cy="388014"/>
            </a:xfrm>
          </p:grpSpPr>
          <p:sp>
            <p:nvSpPr>
              <p:cNvPr id="1781" name="Google Shape;1781;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40"/>
            <p:cNvGrpSpPr/>
            <p:nvPr/>
          </p:nvGrpSpPr>
          <p:grpSpPr>
            <a:xfrm>
              <a:off x="8341543" y="606635"/>
              <a:ext cx="569676" cy="388014"/>
              <a:chOff x="8341543" y="606635"/>
              <a:chExt cx="569676" cy="388014"/>
            </a:xfrm>
          </p:grpSpPr>
          <p:sp>
            <p:nvSpPr>
              <p:cNvPr id="1784" name="Google Shape;1784;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40"/>
            <p:cNvGrpSpPr/>
            <p:nvPr/>
          </p:nvGrpSpPr>
          <p:grpSpPr>
            <a:xfrm>
              <a:off x="8341543" y="2842933"/>
              <a:ext cx="569676" cy="380612"/>
              <a:chOff x="8341543" y="2282008"/>
              <a:chExt cx="569676" cy="380612"/>
            </a:xfrm>
          </p:grpSpPr>
          <p:sp>
            <p:nvSpPr>
              <p:cNvPr id="1787" name="Google Shape;1787;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40"/>
            <p:cNvGrpSpPr/>
            <p:nvPr/>
          </p:nvGrpSpPr>
          <p:grpSpPr>
            <a:xfrm>
              <a:off x="8341543" y="3403858"/>
              <a:ext cx="569676" cy="380612"/>
              <a:chOff x="8341543" y="2282008"/>
              <a:chExt cx="569676" cy="380612"/>
            </a:xfrm>
          </p:grpSpPr>
          <p:sp>
            <p:nvSpPr>
              <p:cNvPr id="1790" name="Google Shape;1790;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40"/>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40"/>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40"/>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40"/>
          <p:cNvGrpSpPr/>
          <p:nvPr/>
        </p:nvGrpSpPr>
        <p:grpSpPr>
          <a:xfrm>
            <a:off x="2204474" y="3950454"/>
            <a:ext cx="1973864" cy="2020086"/>
            <a:chOff x="2718975" y="493050"/>
            <a:chExt cx="2013175" cy="2066600"/>
          </a:xfrm>
        </p:grpSpPr>
        <p:sp>
          <p:nvSpPr>
            <p:cNvPr id="1843" name="Google Shape;1843;p40"/>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40"/>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40"/>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40"/>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40"/>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40"/>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40"/>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40"/>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40"/>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40"/>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40"/>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40"/>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40"/>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40"/>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40"/>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40"/>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40"/>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40"/>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40"/>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40"/>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40"/>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40"/>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40"/>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40"/>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40"/>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40"/>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40"/>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40"/>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40"/>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40"/>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40"/>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40"/>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40"/>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40"/>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40"/>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40"/>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40"/>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40"/>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40"/>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40"/>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40"/>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40"/>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40"/>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40"/>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40"/>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40"/>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40"/>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40"/>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40"/>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40"/>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40"/>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40"/>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40"/>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40"/>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40"/>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40"/>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40"/>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40"/>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40"/>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40"/>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40"/>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40"/>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40"/>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40"/>
          <p:cNvGrpSpPr/>
          <p:nvPr/>
        </p:nvGrpSpPr>
        <p:grpSpPr>
          <a:xfrm>
            <a:off x="1030175" y="1581350"/>
            <a:ext cx="444275" cy="398525"/>
            <a:chOff x="2495125" y="2142250"/>
            <a:chExt cx="444275" cy="398525"/>
          </a:xfrm>
        </p:grpSpPr>
        <p:sp>
          <p:nvSpPr>
            <p:cNvPr id="1907" name="Google Shape;1907;p40"/>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40"/>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40"/>
          <p:cNvGrpSpPr/>
          <p:nvPr/>
        </p:nvGrpSpPr>
        <p:grpSpPr>
          <a:xfrm>
            <a:off x="10561107" y="5038641"/>
            <a:ext cx="291375" cy="281375"/>
            <a:chOff x="3243875" y="2372825"/>
            <a:chExt cx="291375" cy="281375"/>
          </a:xfrm>
        </p:grpSpPr>
        <p:sp>
          <p:nvSpPr>
            <p:cNvPr id="1910" name="Google Shape;1910;p40"/>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40"/>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40"/>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40"/>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40"/>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40"/>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40"/>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40"/>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40"/>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40"/>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40"/>
          <p:cNvGrpSpPr/>
          <p:nvPr/>
        </p:nvGrpSpPr>
        <p:grpSpPr>
          <a:xfrm>
            <a:off x="10778557" y="714860"/>
            <a:ext cx="166675" cy="168575"/>
            <a:chOff x="4954425" y="2036375"/>
            <a:chExt cx="166675" cy="168575"/>
          </a:xfrm>
        </p:grpSpPr>
        <p:sp>
          <p:nvSpPr>
            <p:cNvPr id="1921" name="Google Shape;1921;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40"/>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40"/>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40"/>
          <p:cNvGrpSpPr/>
          <p:nvPr/>
        </p:nvGrpSpPr>
        <p:grpSpPr>
          <a:xfrm>
            <a:off x="1274794" y="5541495"/>
            <a:ext cx="166675" cy="168575"/>
            <a:chOff x="4954425" y="2036375"/>
            <a:chExt cx="166675" cy="168575"/>
          </a:xfrm>
        </p:grpSpPr>
        <p:sp>
          <p:nvSpPr>
            <p:cNvPr id="1926" name="Google Shape;1926;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40"/>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40"/>
          <p:cNvGrpSpPr/>
          <p:nvPr/>
        </p:nvGrpSpPr>
        <p:grpSpPr>
          <a:xfrm flipH="1">
            <a:off x="7919467" y="3656003"/>
            <a:ext cx="1245605" cy="2486166"/>
            <a:chOff x="961250" y="234750"/>
            <a:chExt cx="1222525" cy="2320700"/>
          </a:xfrm>
        </p:grpSpPr>
        <p:sp>
          <p:nvSpPr>
            <p:cNvPr id="1930" name="Google Shape;1930;p4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4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4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4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4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4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4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4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4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4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4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4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4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4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4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4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4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4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4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4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4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4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4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4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4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4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4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4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4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4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4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4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4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4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4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4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4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4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4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4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4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41"/>
          <p:cNvGrpSpPr/>
          <p:nvPr/>
        </p:nvGrpSpPr>
        <p:grpSpPr>
          <a:xfrm>
            <a:off x="395894" y="219519"/>
            <a:ext cx="11613234" cy="6240131"/>
            <a:chOff x="395894" y="219519"/>
            <a:chExt cx="8518865" cy="4788281"/>
          </a:xfrm>
        </p:grpSpPr>
        <p:sp>
          <p:nvSpPr>
            <p:cNvPr id="1973" name="Google Shape;1973;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41"/>
            <p:cNvGrpSpPr/>
            <p:nvPr/>
          </p:nvGrpSpPr>
          <p:grpSpPr>
            <a:xfrm>
              <a:off x="8341543" y="2282008"/>
              <a:ext cx="569676" cy="380612"/>
              <a:chOff x="8341543" y="2282008"/>
              <a:chExt cx="569676" cy="380612"/>
            </a:xfrm>
          </p:grpSpPr>
          <p:sp>
            <p:nvSpPr>
              <p:cNvPr id="1975" name="Google Shape;1975;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41"/>
            <p:cNvGrpSpPr/>
            <p:nvPr/>
          </p:nvGrpSpPr>
          <p:grpSpPr>
            <a:xfrm>
              <a:off x="8341543" y="1721094"/>
              <a:ext cx="569676" cy="380612"/>
              <a:chOff x="8341543" y="1721094"/>
              <a:chExt cx="569676" cy="380612"/>
            </a:xfrm>
          </p:grpSpPr>
          <p:sp>
            <p:nvSpPr>
              <p:cNvPr id="1979" name="Google Shape;1979;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41"/>
            <p:cNvGrpSpPr/>
            <p:nvPr/>
          </p:nvGrpSpPr>
          <p:grpSpPr>
            <a:xfrm>
              <a:off x="8346273" y="1183592"/>
              <a:ext cx="568486" cy="388014"/>
              <a:chOff x="8346273" y="1183592"/>
              <a:chExt cx="568486" cy="388014"/>
            </a:xfrm>
          </p:grpSpPr>
          <p:sp>
            <p:nvSpPr>
              <p:cNvPr id="1982" name="Google Shape;1982;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41"/>
            <p:cNvGrpSpPr/>
            <p:nvPr/>
          </p:nvGrpSpPr>
          <p:grpSpPr>
            <a:xfrm>
              <a:off x="8341543" y="606635"/>
              <a:ext cx="569676" cy="388014"/>
              <a:chOff x="8341543" y="606635"/>
              <a:chExt cx="569676" cy="388014"/>
            </a:xfrm>
          </p:grpSpPr>
          <p:sp>
            <p:nvSpPr>
              <p:cNvPr id="1985" name="Google Shape;1985;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41"/>
            <p:cNvGrpSpPr/>
            <p:nvPr/>
          </p:nvGrpSpPr>
          <p:grpSpPr>
            <a:xfrm>
              <a:off x="8341543" y="2842933"/>
              <a:ext cx="569676" cy="380612"/>
              <a:chOff x="8341543" y="2282008"/>
              <a:chExt cx="569676" cy="380612"/>
            </a:xfrm>
          </p:grpSpPr>
          <p:sp>
            <p:nvSpPr>
              <p:cNvPr id="1988" name="Google Shape;1988;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41"/>
            <p:cNvGrpSpPr/>
            <p:nvPr/>
          </p:nvGrpSpPr>
          <p:grpSpPr>
            <a:xfrm>
              <a:off x="8341543" y="3403858"/>
              <a:ext cx="569676" cy="380612"/>
              <a:chOff x="8341543" y="2282008"/>
              <a:chExt cx="569676" cy="380612"/>
            </a:xfrm>
          </p:grpSpPr>
          <p:sp>
            <p:nvSpPr>
              <p:cNvPr id="1991" name="Google Shape;1991;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41"/>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42"/>
          <p:cNvGrpSpPr/>
          <p:nvPr/>
        </p:nvGrpSpPr>
        <p:grpSpPr>
          <a:xfrm>
            <a:off x="395894" y="219519"/>
            <a:ext cx="11613234" cy="6240131"/>
            <a:chOff x="395894" y="219519"/>
            <a:chExt cx="8518865" cy="4788281"/>
          </a:xfrm>
        </p:grpSpPr>
        <p:sp>
          <p:nvSpPr>
            <p:cNvPr id="2043" name="Google Shape;204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42"/>
            <p:cNvGrpSpPr/>
            <p:nvPr/>
          </p:nvGrpSpPr>
          <p:grpSpPr>
            <a:xfrm>
              <a:off x="8341543" y="2282008"/>
              <a:ext cx="569676" cy="380612"/>
              <a:chOff x="8341543" y="2282008"/>
              <a:chExt cx="569676" cy="380612"/>
            </a:xfrm>
          </p:grpSpPr>
          <p:sp>
            <p:nvSpPr>
              <p:cNvPr id="2045" name="Google Shape;204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42"/>
            <p:cNvGrpSpPr/>
            <p:nvPr/>
          </p:nvGrpSpPr>
          <p:grpSpPr>
            <a:xfrm>
              <a:off x="8341543" y="1721094"/>
              <a:ext cx="569676" cy="380612"/>
              <a:chOff x="8341543" y="1721094"/>
              <a:chExt cx="569676" cy="380612"/>
            </a:xfrm>
          </p:grpSpPr>
          <p:sp>
            <p:nvSpPr>
              <p:cNvPr id="2049" name="Google Shape;204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42"/>
            <p:cNvGrpSpPr/>
            <p:nvPr/>
          </p:nvGrpSpPr>
          <p:grpSpPr>
            <a:xfrm>
              <a:off x="8346273" y="1183592"/>
              <a:ext cx="568486" cy="388014"/>
              <a:chOff x="8346273" y="1183592"/>
              <a:chExt cx="568486" cy="388014"/>
            </a:xfrm>
          </p:grpSpPr>
          <p:sp>
            <p:nvSpPr>
              <p:cNvPr id="2052" name="Google Shape;205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42"/>
            <p:cNvGrpSpPr/>
            <p:nvPr/>
          </p:nvGrpSpPr>
          <p:grpSpPr>
            <a:xfrm>
              <a:off x="8341543" y="606635"/>
              <a:ext cx="569676" cy="388014"/>
              <a:chOff x="8341543" y="606635"/>
              <a:chExt cx="569676" cy="388014"/>
            </a:xfrm>
          </p:grpSpPr>
          <p:sp>
            <p:nvSpPr>
              <p:cNvPr id="2055" name="Google Shape;205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42"/>
            <p:cNvGrpSpPr/>
            <p:nvPr/>
          </p:nvGrpSpPr>
          <p:grpSpPr>
            <a:xfrm>
              <a:off x="8341543" y="2842933"/>
              <a:ext cx="569676" cy="380612"/>
              <a:chOff x="8341543" y="2282008"/>
              <a:chExt cx="569676" cy="380612"/>
            </a:xfrm>
          </p:grpSpPr>
          <p:sp>
            <p:nvSpPr>
              <p:cNvPr id="2058" name="Google Shape;205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42"/>
            <p:cNvGrpSpPr/>
            <p:nvPr/>
          </p:nvGrpSpPr>
          <p:grpSpPr>
            <a:xfrm>
              <a:off x="8341543" y="3403858"/>
              <a:ext cx="569676" cy="380612"/>
              <a:chOff x="8341543" y="2282008"/>
              <a:chExt cx="569676" cy="380612"/>
            </a:xfrm>
          </p:grpSpPr>
          <p:sp>
            <p:nvSpPr>
              <p:cNvPr id="2061" name="Google Shape;206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42"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43"/>
          <p:cNvGrpSpPr/>
          <p:nvPr/>
        </p:nvGrpSpPr>
        <p:grpSpPr>
          <a:xfrm>
            <a:off x="395894" y="219519"/>
            <a:ext cx="11613234" cy="6240131"/>
            <a:chOff x="395894" y="219519"/>
            <a:chExt cx="8518865" cy="4788281"/>
          </a:xfrm>
        </p:grpSpPr>
        <p:sp>
          <p:nvSpPr>
            <p:cNvPr id="2113" name="Google Shape;2113;p4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43"/>
            <p:cNvGrpSpPr/>
            <p:nvPr/>
          </p:nvGrpSpPr>
          <p:grpSpPr>
            <a:xfrm>
              <a:off x="8341543" y="2282008"/>
              <a:ext cx="569676" cy="380612"/>
              <a:chOff x="8341543" y="2282008"/>
              <a:chExt cx="569676" cy="380612"/>
            </a:xfrm>
          </p:grpSpPr>
          <p:sp>
            <p:nvSpPr>
              <p:cNvPr id="2115" name="Google Shape;2115;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4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43"/>
            <p:cNvGrpSpPr/>
            <p:nvPr/>
          </p:nvGrpSpPr>
          <p:grpSpPr>
            <a:xfrm>
              <a:off x="8341543" y="1721094"/>
              <a:ext cx="569676" cy="380612"/>
              <a:chOff x="8341543" y="1721094"/>
              <a:chExt cx="569676" cy="380612"/>
            </a:xfrm>
          </p:grpSpPr>
          <p:sp>
            <p:nvSpPr>
              <p:cNvPr id="2119" name="Google Shape;2119;p4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4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43"/>
            <p:cNvGrpSpPr/>
            <p:nvPr/>
          </p:nvGrpSpPr>
          <p:grpSpPr>
            <a:xfrm>
              <a:off x="8346273" y="1183592"/>
              <a:ext cx="568486" cy="388014"/>
              <a:chOff x="8346273" y="1183592"/>
              <a:chExt cx="568486" cy="388014"/>
            </a:xfrm>
          </p:grpSpPr>
          <p:sp>
            <p:nvSpPr>
              <p:cNvPr id="2122" name="Google Shape;2122;p4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4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43"/>
            <p:cNvGrpSpPr/>
            <p:nvPr/>
          </p:nvGrpSpPr>
          <p:grpSpPr>
            <a:xfrm>
              <a:off x="8341543" y="606635"/>
              <a:ext cx="569676" cy="388014"/>
              <a:chOff x="8341543" y="606635"/>
              <a:chExt cx="569676" cy="388014"/>
            </a:xfrm>
          </p:grpSpPr>
          <p:sp>
            <p:nvSpPr>
              <p:cNvPr id="2125" name="Google Shape;2125;p4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4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43"/>
            <p:cNvGrpSpPr/>
            <p:nvPr/>
          </p:nvGrpSpPr>
          <p:grpSpPr>
            <a:xfrm>
              <a:off x="8341543" y="2842933"/>
              <a:ext cx="569676" cy="380612"/>
              <a:chOff x="8341543" y="2282008"/>
              <a:chExt cx="569676" cy="380612"/>
            </a:xfrm>
          </p:grpSpPr>
          <p:sp>
            <p:nvSpPr>
              <p:cNvPr id="2128" name="Google Shape;2128;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43"/>
            <p:cNvGrpSpPr/>
            <p:nvPr/>
          </p:nvGrpSpPr>
          <p:grpSpPr>
            <a:xfrm>
              <a:off x="8341543" y="3403858"/>
              <a:ext cx="569676" cy="380612"/>
              <a:chOff x="8341543" y="2282008"/>
              <a:chExt cx="569676" cy="380612"/>
            </a:xfrm>
          </p:grpSpPr>
          <p:sp>
            <p:nvSpPr>
              <p:cNvPr id="2131" name="Google Shape;2131;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4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4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4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4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4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4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4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4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4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4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4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4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4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4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4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4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4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4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4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4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4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4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4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4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4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4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4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4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4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4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4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4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4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4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4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4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4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4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4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4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4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4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4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4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4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4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4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43"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44"/>
          <p:cNvGrpSpPr/>
          <p:nvPr/>
        </p:nvGrpSpPr>
        <p:grpSpPr>
          <a:xfrm>
            <a:off x="395894" y="219519"/>
            <a:ext cx="11613234" cy="6240131"/>
            <a:chOff x="395894" y="219519"/>
            <a:chExt cx="8518865" cy="4788281"/>
          </a:xfrm>
        </p:grpSpPr>
        <p:sp>
          <p:nvSpPr>
            <p:cNvPr id="2183" name="Google Shape;2183;p4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44"/>
            <p:cNvGrpSpPr/>
            <p:nvPr/>
          </p:nvGrpSpPr>
          <p:grpSpPr>
            <a:xfrm>
              <a:off x="8341543" y="2282008"/>
              <a:ext cx="569676" cy="380612"/>
              <a:chOff x="8341543" y="2282008"/>
              <a:chExt cx="569676" cy="380612"/>
            </a:xfrm>
          </p:grpSpPr>
          <p:sp>
            <p:nvSpPr>
              <p:cNvPr id="2185" name="Google Shape;2185;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4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44"/>
            <p:cNvGrpSpPr/>
            <p:nvPr/>
          </p:nvGrpSpPr>
          <p:grpSpPr>
            <a:xfrm>
              <a:off x="8341543" y="1721094"/>
              <a:ext cx="569676" cy="380612"/>
              <a:chOff x="8341543" y="1721094"/>
              <a:chExt cx="569676" cy="380612"/>
            </a:xfrm>
          </p:grpSpPr>
          <p:sp>
            <p:nvSpPr>
              <p:cNvPr id="2189" name="Google Shape;2189;p4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4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44"/>
            <p:cNvGrpSpPr/>
            <p:nvPr/>
          </p:nvGrpSpPr>
          <p:grpSpPr>
            <a:xfrm>
              <a:off x="8346273" y="1183592"/>
              <a:ext cx="568486" cy="388014"/>
              <a:chOff x="8346273" y="1183592"/>
              <a:chExt cx="568486" cy="388014"/>
            </a:xfrm>
          </p:grpSpPr>
          <p:sp>
            <p:nvSpPr>
              <p:cNvPr id="2192" name="Google Shape;2192;p4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4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44"/>
            <p:cNvGrpSpPr/>
            <p:nvPr/>
          </p:nvGrpSpPr>
          <p:grpSpPr>
            <a:xfrm>
              <a:off x="8341543" y="606635"/>
              <a:ext cx="569676" cy="388014"/>
              <a:chOff x="8341543" y="606635"/>
              <a:chExt cx="569676" cy="388014"/>
            </a:xfrm>
          </p:grpSpPr>
          <p:sp>
            <p:nvSpPr>
              <p:cNvPr id="2195" name="Google Shape;2195;p4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4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44"/>
            <p:cNvGrpSpPr/>
            <p:nvPr/>
          </p:nvGrpSpPr>
          <p:grpSpPr>
            <a:xfrm>
              <a:off x="8341543" y="2842933"/>
              <a:ext cx="569676" cy="380612"/>
              <a:chOff x="8341543" y="2282008"/>
              <a:chExt cx="569676" cy="380612"/>
            </a:xfrm>
          </p:grpSpPr>
          <p:sp>
            <p:nvSpPr>
              <p:cNvPr id="2198" name="Google Shape;2198;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44"/>
            <p:cNvGrpSpPr/>
            <p:nvPr/>
          </p:nvGrpSpPr>
          <p:grpSpPr>
            <a:xfrm>
              <a:off x="8341543" y="3403858"/>
              <a:ext cx="569676" cy="380612"/>
              <a:chOff x="8341543" y="2282008"/>
              <a:chExt cx="569676" cy="380612"/>
            </a:xfrm>
          </p:grpSpPr>
          <p:sp>
            <p:nvSpPr>
              <p:cNvPr id="2201" name="Google Shape;2201;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4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4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4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4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4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4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4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4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4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4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4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4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4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4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4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4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4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4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4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4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4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4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4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4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4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4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4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4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4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4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4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4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4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4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4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4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4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4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4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4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4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4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4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4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4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4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4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44"/>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5"/>
          <p:cNvGrpSpPr/>
          <p:nvPr/>
        </p:nvGrpSpPr>
        <p:grpSpPr>
          <a:xfrm>
            <a:off x="395894" y="219519"/>
            <a:ext cx="11613234" cy="6240131"/>
            <a:chOff x="395894" y="219519"/>
            <a:chExt cx="8518865" cy="4788281"/>
          </a:xfrm>
        </p:grpSpPr>
        <p:sp>
          <p:nvSpPr>
            <p:cNvPr id="2253" name="Google Shape;2253;p4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5"/>
            <p:cNvGrpSpPr/>
            <p:nvPr/>
          </p:nvGrpSpPr>
          <p:grpSpPr>
            <a:xfrm>
              <a:off x="8341543" y="2282008"/>
              <a:ext cx="569676" cy="380612"/>
              <a:chOff x="8341543" y="2282008"/>
              <a:chExt cx="569676" cy="380612"/>
            </a:xfrm>
          </p:grpSpPr>
          <p:sp>
            <p:nvSpPr>
              <p:cNvPr id="2255" name="Google Shape;2255;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5"/>
            <p:cNvGrpSpPr/>
            <p:nvPr/>
          </p:nvGrpSpPr>
          <p:grpSpPr>
            <a:xfrm>
              <a:off x="8341543" y="1721094"/>
              <a:ext cx="569676" cy="380612"/>
              <a:chOff x="8341543" y="1721094"/>
              <a:chExt cx="569676" cy="380612"/>
            </a:xfrm>
          </p:grpSpPr>
          <p:sp>
            <p:nvSpPr>
              <p:cNvPr id="2259" name="Google Shape;2259;p4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5"/>
            <p:cNvGrpSpPr/>
            <p:nvPr/>
          </p:nvGrpSpPr>
          <p:grpSpPr>
            <a:xfrm>
              <a:off x="8346273" y="1183592"/>
              <a:ext cx="568486" cy="388014"/>
              <a:chOff x="8346273" y="1183592"/>
              <a:chExt cx="568486" cy="388014"/>
            </a:xfrm>
          </p:grpSpPr>
          <p:sp>
            <p:nvSpPr>
              <p:cNvPr id="2262" name="Google Shape;2262;p4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5"/>
            <p:cNvGrpSpPr/>
            <p:nvPr/>
          </p:nvGrpSpPr>
          <p:grpSpPr>
            <a:xfrm>
              <a:off x="8341543" y="606635"/>
              <a:ext cx="569676" cy="388014"/>
              <a:chOff x="8341543" y="606635"/>
              <a:chExt cx="569676" cy="388014"/>
            </a:xfrm>
          </p:grpSpPr>
          <p:sp>
            <p:nvSpPr>
              <p:cNvPr id="2265" name="Google Shape;2265;p4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5"/>
            <p:cNvGrpSpPr/>
            <p:nvPr/>
          </p:nvGrpSpPr>
          <p:grpSpPr>
            <a:xfrm>
              <a:off x="8341543" y="2842933"/>
              <a:ext cx="569676" cy="380612"/>
              <a:chOff x="8341543" y="2282008"/>
              <a:chExt cx="569676" cy="380612"/>
            </a:xfrm>
          </p:grpSpPr>
          <p:sp>
            <p:nvSpPr>
              <p:cNvPr id="2268" name="Google Shape;2268;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5"/>
            <p:cNvGrpSpPr/>
            <p:nvPr/>
          </p:nvGrpSpPr>
          <p:grpSpPr>
            <a:xfrm>
              <a:off x="8341543" y="3403858"/>
              <a:ext cx="569676" cy="380612"/>
              <a:chOff x="8341543" y="2282008"/>
              <a:chExt cx="569676" cy="380612"/>
            </a:xfrm>
          </p:grpSpPr>
          <p:sp>
            <p:nvSpPr>
              <p:cNvPr id="2271" name="Google Shape;2271;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6"/>
          <p:cNvGrpSpPr/>
          <p:nvPr/>
        </p:nvGrpSpPr>
        <p:grpSpPr>
          <a:xfrm>
            <a:off x="395894" y="219519"/>
            <a:ext cx="11613234" cy="6240131"/>
            <a:chOff x="395894" y="219519"/>
            <a:chExt cx="8518865" cy="4788281"/>
          </a:xfrm>
        </p:grpSpPr>
        <p:sp>
          <p:nvSpPr>
            <p:cNvPr id="2322" name="Google Shape;2322;p4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6"/>
            <p:cNvGrpSpPr/>
            <p:nvPr/>
          </p:nvGrpSpPr>
          <p:grpSpPr>
            <a:xfrm>
              <a:off x="8341543" y="2282008"/>
              <a:ext cx="569676" cy="380612"/>
              <a:chOff x="8341543" y="2282008"/>
              <a:chExt cx="569676" cy="380612"/>
            </a:xfrm>
          </p:grpSpPr>
          <p:sp>
            <p:nvSpPr>
              <p:cNvPr id="2324" name="Google Shape;2324;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6"/>
            <p:cNvGrpSpPr/>
            <p:nvPr/>
          </p:nvGrpSpPr>
          <p:grpSpPr>
            <a:xfrm>
              <a:off x="8341543" y="1721094"/>
              <a:ext cx="569676" cy="380612"/>
              <a:chOff x="8341543" y="1721094"/>
              <a:chExt cx="569676" cy="380612"/>
            </a:xfrm>
          </p:grpSpPr>
          <p:sp>
            <p:nvSpPr>
              <p:cNvPr id="2328" name="Google Shape;2328;p4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6"/>
            <p:cNvGrpSpPr/>
            <p:nvPr/>
          </p:nvGrpSpPr>
          <p:grpSpPr>
            <a:xfrm>
              <a:off x="8346273" y="1183592"/>
              <a:ext cx="568486" cy="388014"/>
              <a:chOff x="8346273" y="1183592"/>
              <a:chExt cx="568486" cy="388014"/>
            </a:xfrm>
          </p:grpSpPr>
          <p:sp>
            <p:nvSpPr>
              <p:cNvPr id="2331" name="Google Shape;2331;p4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6"/>
            <p:cNvGrpSpPr/>
            <p:nvPr/>
          </p:nvGrpSpPr>
          <p:grpSpPr>
            <a:xfrm>
              <a:off x="8341543" y="606635"/>
              <a:ext cx="569676" cy="388014"/>
              <a:chOff x="8341543" y="606635"/>
              <a:chExt cx="569676" cy="388014"/>
            </a:xfrm>
          </p:grpSpPr>
          <p:sp>
            <p:nvSpPr>
              <p:cNvPr id="2334" name="Google Shape;2334;p4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6"/>
            <p:cNvGrpSpPr/>
            <p:nvPr/>
          </p:nvGrpSpPr>
          <p:grpSpPr>
            <a:xfrm>
              <a:off x="8341543" y="2842933"/>
              <a:ext cx="569676" cy="380612"/>
              <a:chOff x="8341543" y="2282008"/>
              <a:chExt cx="569676" cy="380612"/>
            </a:xfrm>
          </p:grpSpPr>
          <p:sp>
            <p:nvSpPr>
              <p:cNvPr id="2337" name="Google Shape;2337;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6"/>
            <p:cNvGrpSpPr/>
            <p:nvPr/>
          </p:nvGrpSpPr>
          <p:grpSpPr>
            <a:xfrm>
              <a:off x="8341543" y="3403858"/>
              <a:ext cx="569676" cy="380612"/>
              <a:chOff x="8341543" y="2282008"/>
              <a:chExt cx="569676" cy="380612"/>
            </a:xfrm>
          </p:grpSpPr>
          <p:sp>
            <p:nvSpPr>
              <p:cNvPr id="2340" name="Google Shape;2340;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6"/>
          <p:cNvGrpSpPr/>
          <p:nvPr/>
        </p:nvGrpSpPr>
        <p:grpSpPr>
          <a:xfrm>
            <a:off x="1030175" y="1581350"/>
            <a:ext cx="444275" cy="398525"/>
            <a:chOff x="2495125" y="2142250"/>
            <a:chExt cx="444275" cy="398525"/>
          </a:xfrm>
        </p:grpSpPr>
        <p:sp>
          <p:nvSpPr>
            <p:cNvPr id="2390" name="Google Shape;2390;p4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6"/>
          <p:cNvGrpSpPr/>
          <p:nvPr/>
        </p:nvGrpSpPr>
        <p:grpSpPr>
          <a:xfrm>
            <a:off x="10561107" y="5038641"/>
            <a:ext cx="291375" cy="281375"/>
            <a:chOff x="3243875" y="2372825"/>
            <a:chExt cx="291375" cy="281375"/>
          </a:xfrm>
        </p:grpSpPr>
        <p:sp>
          <p:nvSpPr>
            <p:cNvPr id="2393" name="Google Shape;2393;p4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6"/>
          <p:cNvGrpSpPr/>
          <p:nvPr/>
        </p:nvGrpSpPr>
        <p:grpSpPr>
          <a:xfrm>
            <a:off x="10778557" y="714860"/>
            <a:ext cx="166675" cy="168575"/>
            <a:chOff x="4954425" y="2036375"/>
            <a:chExt cx="166675" cy="168575"/>
          </a:xfrm>
        </p:grpSpPr>
        <p:sp>
          <p:nvSpPr>
            <p:cNvPr id="2404" name="Google Shape;2404;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6"/>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6"/>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6"/>
          <p:cNvGrpSpPr/>
          <p:nvPr/>
        </p:nvGrpSpPr>
        <p:grpSpPr>
          <a:xfrm>
            <a:off x="1274794" y="5541495"/>
            <a:ext cx="166675" cy="168575"/>
            <a:chOff x="4954425" y="2036375"/>
            <a:chExt cx="166675" cy="168575"/>
          </a:xfrm>
        </p:grpSpPr>
        <p:sp>
          <p:nvSpPr>
            <p:cNvPr id="2409" name="Google Shape;2409;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6"/>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6"/>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6"/>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6"/>
          <p:cNvGrpSpPr/>
          <p:nvPr/>
        </p:nvGrpSpPr>
        <p:grpSpPr>
          <a:xfrm>
            <a:off x="2204474" y="3950454"/>
            <a:ext cx="1973864" cy="2020086"/>
            <a:chOff x="2718975" y="493050"/>
            <a:chExt cx="2013175" cy="2066600"/>
          </a:xfrm>
        </p:grpSpPr>
        <p:sp>
          <p:nvSpPr>
            <p:cNvPr id="2415" name="Google Shape;2415;p46"/>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6"/>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6"/>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6"/>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6"/>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6"/>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6"/>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6"/>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6"/>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6"/>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6"/>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6"/>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6"/>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6"/>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6"/>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6"/>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6"/>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6"/>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6"/>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6"/>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6"/>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6"/>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6"/>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6"/>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6"/>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6"/>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6"/>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6"/>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6"/>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6"/>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6"/>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6"/>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6"/>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6"/>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6"/>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6"/>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6"/>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6"/>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6"/>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6"/>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6"/>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6"/>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6"/>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6"/>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6"/>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6"/>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6"/>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6"/>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6"/>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6"/>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6"/>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6"/>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6"/>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6"/>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6"/>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6"/>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6"/>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6"/>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6"/>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6"/>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6"/>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6"/>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6"/>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6"/>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6"/>
          <p:cNvGrpSpPr/>
          <p:nvPr/>
        </p:nvGrpSpPr>
        <p:grpSpPr>
          <a:xfrm flipH="1">
            <a:off x="7919467" y="3656003"/>
            <a:ext cx="1245605" cy="2486166"/>
            <a:chOff x="961250" y="234750"/>
            <a:chExt cx="1222525" cy="2320700"/>
          </a:xfrm>
        </p:grpSpPr>
        <p:sp>
          <p:nvSpPr>
            <p:cNvPr id="2480" name="Google Shape;2480;p46"/>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6"/>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6"/>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6"/>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6"/>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6"/>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6"/>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6"/>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6"/>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6"/>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6"/>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6"/>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6"/>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6"/>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6"/>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6"/>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6"/>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6"/>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6"/>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6"/>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6"/>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6"/>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6"/>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6"/>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6"/>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6"/>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6"/>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6"/>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6"/>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6"/>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6"/>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6"/>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6"/>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6"/>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6"/>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6"/>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6"/>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6"/>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6"/>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6"/>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6"/>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7"/>
          <p:cNvGrpSpPr/>
          <p:nvPr/>
        </p:nvGrpSpPr>
        <p:grpSpPr>
          <a:xfrm>
            <a:off x="395894" y="219519"/>
            <a:ext cx="11613234" cy="6240131"/>
            <a:chOff x="395894" y="219519"/>
            <a:chExt cx="8518865" cy="4788281"/>
          </a:xfrm>
        </p:grpSpPr>
        <p:sp>
          <p:nvSpPr>
            <p:cNvPr id="2523" name="Google Shape;2523;p4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7"/>
            <p:cNvGrpSpPr/>
            <p:nvPr/>
          </p:nvGrpSpPr>
          <p:grpSpPr>
            <a:xfrm>
              <a:off x="8341543" y="2282008"/>
              <a:ext cx="569676" cy="380612"/>
              <a:chOff x="8341543" y="2282008"/>
              <a:chExt cx="569676" cy="380612"/>
            </a:xfrm>
          </p:grpSpPr>
          <p:sp>
            <p:nvSpPr>
              <p:cNvPr id="2525" name="Google Shape;2525;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7"/>
            <p:cNvGrpSpPr/>
            <p:nvPr/>
          </p:nvGrpSpPr>
          <p:grpSpPr>
            <a:xfrm>
              <a:off x="8341543" y="1721094"/>
              <a:ext cx="569676" cy="380612"/>
              <a:chOff x="8341543" y="1721094"/>
              <a:chExt cx="569676" cy="380612"/>
            </a:xfrm>
          </p:grpSpPr>
          <p:sp>
            <p:nvSpPr>
              <p:cNvPr id="2529" name="Google Shape;2529;p4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7"/>
            <p:cNvGrpSpPr/>
            <p:nvPr/>
          </p:nvGrpSpPr>
          <p:grpSpPr>
            <a:xfrm>
              <a:off x="8346273" y="1183592"/>
              <a:ext cx="568486" cy="388014"/>
              <a:chOff x="8346273" y="1183592"/>
              <a:chExt cx="568486" cy="388014"/>
            </a:xfrm>
          </p:grpSpPr>
          <p:sp>
            <p:nvSpPr>
              <p:cNvPr id="2532" name="Google Shape;2532;p4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7"/>
            <p:cNvGrpSpPr/>
            <p:nvPr/>
          </p:nvGrpSpPr>
          <p:grpSpPr>
            <a:xfrm>
              <a:off x="8341543" y="606635"/>
              <a:ext cx="569676" cy="388014"/>
              <a:chOff x="8341543" y="606635"/>
              <a:chExt cx="569676" cy="388014"/>
            </a:xfrm>
          </p:grpSpPr>
          <p:sp>
            <p:nvSpPr>
              <p:cNvPr id="2535" name="Google Shape;2535;p4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7"/>
            <p:cNvGrpSpPr/>
            <p:nvPr/>
          </p:nvGrpSpPr>
          <p:grpSpPr>
            <a:xfrm>
              <a:off x="8341543" y="2842933"/>
              <a:ext cx="569676" cy="380612"/>
              <a:chOff x="8341543" y="2282008"/>
              <a:chExt cx="569676" cy="380612"/>
            </a:xfrm>
          </p:grpSpPr>
          <p:sp>
            <p:nvSpPr>
              <p:cNvPr id="2538" name="Google Shape;2538;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7"/>
            <p:cNvGrpSpPr/>
            <p:nvPr/>
          </p:nvGrpSpPr>
          <p:grpSpPr>
            <a:xfrm>
              <a:off x="8341543" y="3403858"/>
              <a:ext cx="569676" cy="380612"/>
              <a:chOff x="8341543" y="2282008"/>
              <a:chExt cx="569676" cy="380612"/>
            </a:xfrm>
          </p:grpSpPr>
          <p:sp>
            <p:nvSpPr>
              <p:cNvPr id="2541" name="Google Shape;2541;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7"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30"/>
          <p:cNvGrpSpPr/>
          <p:nvPr/>
        </p:nvGrpSpPr>
        <p:grpSpPr>
          <a:xfrm>
            <a:off x="395894" y="219519"/>
            <a:ext cx="11613234" cy="6240131"/>
            <a:chOff x="395894" y="219519"/>
            <a:chExt cx="8518865" cy="4788281"/>
          </a:xfrm>
        </p:grpSpPr>
        <p:sp>
          <p:nvSpPr>
            <p:cNvPr id="456" name="Google Shape;456;p3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30"/>
            <p:cNvGrpSpPr/>
            <p:nvPr/>
          </p:nvGrpSpPr>
          <p:grpSpPr>
            <a:xfrm>
              <a:off x="8341543" y="2282008"/>
              <a:ext cx="569676" cy="380612"/>
              <a:chOff x="8341543" y="2282008"/>
              <a:chExt cx="569676" cy="380612"/>
            </a:xfrm>
          </p:grpSpPr>
          <p:sp>
            <p:nvSpPr>
              <p:cNvPr id="458" name="Google Shape;458;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0" name="Google Shape;460;p3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1" name="Google Shape;461;p30"/>
            <p:cNvGrpSpPr/>
            <p:nvPr/>
          </p:nvGrpSpPr>
          <p:grpSpPr>
            <a:xfrm>
              <a:off x="8341543" y="1721094"/>
              <a:ext cx="569676" cy="380612"/>
              <a:chOff x="8341543" y="1721094"/>
              <a:chExt cx="569676" cy="380612"/>
            </a:xfrm>
          </p:grpSpPr>
          <p:sp>
            <p:nvSpPr>
              <p:cNvPr id="462" name="Google Shape;462;p3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3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4" name="Google Shape;464;p30"/>
            <p:cNvGrpSpPr/>
            <p:nvPr/>
          </p:nvGrpSpPr>
          <p:grpSpPr>
            <a:xfrm>
              <a:off x="8346273" y="1183592"/>
              <a:ext cx="568486" cy="388014"/>
              <a:chOff x="8346273" y="1183592"/>
              <a:chExt cx="568486" cy="388014"/>
            </a:xfrm>
          </p:grpSpPr>
          <p:sp>
            <p:nvSpPr>
              <p:cNvPr id="465" name="Google Shape;465;p3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6" name="Google Shape;466;p3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7" name="Google Shape;467;p30"/>
            <p:cNvGrpSpPr/>
            <p:nvPr/>
          </p:nvGrpSpPr>
          <p:grpSpPr>
            <a:xfrm>
              <a:off x="8341543" y="606635"/>
              <a:ext cx="569676" cy="388014"/>
              <a:chOff x="8341543" y="606635"/>
              <a:chExt cx="569676" cy="388014"/>
            </a:xfrm>
          </p:grpSpPr>
          <p:sp>
            <p:nvSpPr>
              <p:cNvPr id="468" name="Google Shape;468;p3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3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0" name="Google Shape;470;p30"/>
            <p:cNvGrpSpPr/>
            <p:nvPr/>
          </p:nvGrpSpPr>
          <p:grpSpPr>
            <a:xfrm>
              <a:off x="8341543" y="2842933"/>
              <a:ext cx="569676" cy="380612"/>
              <a:chOff x="8341543" y="2282008"/>
              <a:chExt cx="569676" cy="380612"/>
            </a:xfrm>
          </p:grpSpPr>
          <p:sp>
            <p:nvSpPr>
              <p:cNvPr id="471" name="Google Shape;471;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3" name="Google Shape;473;p30"/>
            <p:cNvGrpSpPr/>
            <p:nvPr/>
          </p:nvGrpSpPr>
          <p:grpSpPr>
            <a:xfrm>
              <a:off x="8341543" y="3403858"/>
              <a:ext cx="569676" cy="380612"/>
              <a:chOff x="8341543" y="2282008"/>
              <a:chExt cx="569676" cy="380612"/>
            </a:xfrm>
          </p:grpSpPr>
          <p:sp>
            <p:nvSpPr>
              <p:cNvPr id="474" name="Google Shape;474;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6" name="Google Shape;476;p3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3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8" name="Google Shape;478;p3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9" name="Google Shape;479;p3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0" name="Google Shape;480;p3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1" name="Google Shape;481;p3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3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3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3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3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3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3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3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p3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3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3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3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3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3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3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3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3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3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3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3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1" name="Google Shape;501;p3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3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3" name="Google Shape;503;p3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3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3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3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3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3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3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3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p3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3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3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3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3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6" name="Google Shape;516;p3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3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8" name="Google Shape;518;p3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9" name="Google Shape;519;p3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3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1" name="Google Shape;521;p3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2" name="Google Shape;522;p3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3" name="Google Shape;523;p30"/>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31"/>
          <p:cNvGrpSpPr/>
          <p:nvPr/>
        </p:nvGrpSpPr>
        <p:grpSpPr>
          <a:xfrm>
            <a:off x="395894" y="219519"/>
            <a:ext cx="11613234" cy="6240131"/>
            <a:chOff x="395894" y="219519"/>
            <a:chExt cx="8518865" cy="4788281"/>
          </a:xfrm>
        </p:grpSpPr>
        <p:sp>
          <p:nvSpPr>
            <p:cNvPr id="526" name="Google Shape;526;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31"/>
            <p:cNvGrpSpPr/>
            <p:nvPr/>
          </p:nvGrpSpPr>
          <p:grpSpPr>
            <a:xfrm>
              <a:off x="8341543" y="2282008"/>
              <a:ext cx="569676" cy="380612"/>
              <a:chOff x="8341543" y="2282008"/>
              <a:chExt cx="569676" cy="380612"/>
            </a:xfrm>
          </p:grpSpPr>
          <p:sp>
            <p:nvSpPr>
              <p:cNvPr id="528" name="Google Shape;528;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31"/>
            <p:cNvGrpSpPr/>
            <p:nvPr/>
          </p:nvGrpSpPr>
          <p:grpSpPr>
            <a:xfrm>
              <a:off x="8341543" y="1721094"/>
              <a:ext cx="569676" cy="380612"/>
              <a:chOff x="8341543" y="1721094"/>
              <a:chExt cx="569676" cy="380612"/>
            </a:xfrm>
          </p:grpSpPr>
          <p:sp>
            <p:nvSpPr>
              <p:cNvPr id="532" name="Google Shape;532;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31"/>
            <p:cNvGrpSpPr/>
            <p:nvPr/>
          </p:nvGrpSpPr>
          <p:grpSpPr>
            <a:xfrm>
              <a:off x="8346273" y="1183592"/>
              <a:ext cx="568486" cy="388014"/>
              <a:chOff x="8346273" y="1183592"/>
              <a:chExt cx="568486" cy="388014"/>
            </a:xfrm>
          </p:grpSpPr>
          <p:sp>
            <p:nvSpPr>
              <p:cNvPr id="535" name="Google Shape;535;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31"/>
            <p:cNvGrpSpPr/>
            <p:nvPr/>
          </p:nvGrpSpPr>
          <p:grpSpPr>
            <a:xfrm>
              <a:off x="8341543" y="606635"/>
              <a:ext cx="569676" cy="388014"/>
              <a:chOff x="8341543" y="606635"/>
              <a:chExt cx="569676" cy="388014"/>
            </a:xfrm>
          </p:grpSpPr>
          <p:sp>
            <p:nvSpPr>
              <p:cNvPr id="538" name="Google Shape;538;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31"/>
            <p:cNvGrpSpPr/>
            <p:nvPr/>
          </p:nvGrpSpPr>
          <p:grpSpPr>
            <a:xfrm>
              <a:off x="8341543" y="2842933"/>
              <a:ext cx="569676" cy="380612"/>
              <a:chOff x="8341543" y="2282008"/>
              <a:chExt cx="569676" cy="380612"/>
            </a:xfrm>
          </p:grpSpPr>
          <p:sp>
            <p:nvSpPr>
              <p:cNvPr id="541" name="Google Shape;541;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31"/>
            <p:cNvGrpSpPr/>
            <p:nvPr/>
          </p:nvGrpSpPr>
          <p:grpSpPr>
            <a:xfrm>
              <a:off x="8341543" y="3403858"/>
              <a:ext cx="569676" cy="380612"/>
              <a:chOff x="8341543" y="2282008"/>
              <a:chExt cx="569676" cy="380612"/>
            </a:xfrm>
          </p:grpSpPr>
          <p:sp>
            <p:nvSpPr>
              <p:cNvPr id="544" name="Google Shape;544;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33"/>
          <p:cNvGrpSpPr/>
          <p:nvPr/>
        </p:nvGrpSpPr>
        <p:grpSpPr>
          <a:xfrm>
            <a:off x="395894" y="219519"/>
            <a:ext cx="11613234" cy="6240131"/>
            <a:chOff x="395894" y="219519"/>
            <a:chExt cx="8518865" cy="4788281"/>
          </a:xfrm>
        </p:grpSpPr>
        <p:sp>
          <p:nvSpPr>
            <p:cNvPr id="732" name="Google Shape;732;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3" name="Google Shape;733;p33"/>
            <p:cNvGrpSpPr/>
            <p:nvPr/>
          </p:nvGrpSpPr>
          <p:grpSpPr>
            <a:xfrm>
              <a:off x="8341543" y="2282008"/>
              <a:ext cx="569676" cy="380612"/>
              <a:chOff x="8341543" y="2282008"/>
              <a:chExt cx="569676" cy="380612"/>
            </a:xfrm>
          </p:grpSpPr>
          <p:sp>
            <p:nvSpPr>
              <p:cNvPr id="734" name="Google Shape;73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5" name="Google Shape;73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36" name="Google Shape;736;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7" name="Google Shape;737;p33"/>
            <p:cNvGrpSpPr/>
            <p:nvPr/>
          </p:nvGrpSpPr>
          <p:grpSpPr>
            <a:xfrm>
              <a:off x="8341543" y="1721094"/>
              <a:ext cx="569676" cy="380612"/>
              <a:chOff x="8341543" y="1721094"/>
              <a:chExt cx="569676" cy="380612"/>
            </a:xfrm>
          </p:grpSpPr>
          <p:sp>
            <p:nvSpPr>
              <p:cNvPr id="738" name="Google Shape;738;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9" name="Google Shape;739;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0" name="Google Shape;740;p33"/>
            <p:cNvGrpSpPr/>
            <p:nvPr/>
          </p:nvGrpSpPr>
          <p:grpSpPr>
            <a:xfrm>
              <a:off x="8346273" y="1183592"/>
              <a:ext cx="568486" cy="388014"/>
              <a:chOff x="8346273" y="1183592"/>
              <a:chExt cx="568486" cy="388014"/>
            </a:xfrm>
          </p:grpSpPr>
          <p:sp>
            <p:nvSpPr>
              <p:cNvPr id="741" name="Google Shape;741;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2" name="Google Shape;742;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3" name="Google Shape;743;p33"/>
            <p:cNvGrpSpPr/>
            <p:nvPr/>
          </p:nvGrpSpPr>
          <p:grpSpPr>
            <a:xfrm>
              <a:off x="8341543" y="606635"/>
              <a:ext cx="569676" cy="388014"/>
              <a:chOff x="8341543" y="606635"/>
              <a:chExt cx="569676" cy="388014"/>
            </a:xfrm>
          </p:grpSpPr>
          <p:sp>
            <p:nvSpPr>
              <p:cNvPr id="744" name="Google Shape;744;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5" name="Google Shape;745;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6" name="Google Shape;746;p33"/>
            <p:cNvGrpSpPr/>
            <p:nvPr/>
          </p:nvGrpSpPr>
          <p:grpSpPr>
            <a:xfrm>
              <a:off x="8341543" y="2842933"/>
              <a:ext cx="569676" cy="380612"/>
              <a:chOff x="8341543" y="2282008"/>
              <a:chExt cx="569676" cy="380612"/>
            </a:xfrm>
          </p:grpSpPr>
          <p:sp>
            <p:nvSpPr>
              <p:cNvPr id="747" name="Google Shape;747;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8" name="Google Shape;748;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9" name="Google Shape;749;p33"/>
            <p:cNvGrpSpPr/>
            <p:nvPr/>
          </p:nvGrpSpPr>
          <p:grpSpPr>
            <a:xfrm>
              <a:off x="8341543" y="3403858"/>
              <a:ext cx="569676" cy="380612"/>
              <a:chOff x="8341543" y="2282008"/>
              <a:chExt cx="569676" cy="380612"/>
            </a:xfrm>
          </p:grpSpPr>
          <p:sp>
            <p:nvSpPr>
              <p:cNvPr id="750" name="Google Shape;750;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1" name="Google Shape;751;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2" name="Google Shape;752;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3" name="Google Shape;753;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4" name="Google Shape;754;p3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5" name="Google Shape;755;p3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6" name="Google Shape;756;p3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7" name="Google Shape;757;p3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8" name="Google Shape;758;p3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9" name="Google Shape;759;p3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0" name="Google Shape;760;p3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1" name="Google Shape;761;p3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2" name="Google Shape;762;p3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3" name="Google Shape;763;p3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4" name="Google Shape;764;p3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5" name="Google Shape;765;p3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6" name="Google Shape;766;p3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7" name="Google Shape;767;p3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8" name="Google Shape;768;p3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9" name="Google Shape;769;p3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0" name="Google Shape;770;p3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1" name="Google Shape;771;p3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2" name="Google Shape;772;p3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3" name="Google Shape;773;p3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4" name="Google Shape;774;p3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5" name="Google Shape;775;p3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6" name="Google Shape;776;p3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7" name="Google Shape;777;p3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8" name="Google Shape;778;p3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9" name="Google Shape;779;p3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0" name="Google Shape;780;p3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1" name="Google Shape;781;p3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2" name="Google Shape;782;p3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3" name="Google Shape;783;p3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4" name="Google Shape;784;p3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5" name="Google Shape;785;p3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6" name="Google Shape;786;p3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7" name="Google Shape;787;p3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8" name="Google Shape;788;p3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9" name="Google Shape;789;p3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0" name="Google Shape;790;p3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1" name="Google Shape;791;p3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2" name="Google Shape;792;p3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3" name="Google Shape;793;p3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4" name="Google Shape;794;p3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5" name="Google Shape;795;p3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6" name="Google Shape;796;p3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7" name="Google Shape;797;p3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8" name="Google Shape;798;p3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799" name="Google Shape;799;p33"/>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5"/>
          <p:cNvGrpSpPr/>
          <p:nvPr/>
        </p:nvGrpSpPr>
        <p:grpSpPr>
          <a:xfrm>
            <a:off x="395894" y="219519"/>
            <a:ext cx="11613234" cy="6240131"/>
            <a:chOff x="395894" y="219519"/>
            <a:chExt cx="8518865" cy="4788281"/>
          </a:xfrm>
        </p:grpSpPr>
        <p:sp>
          <p:nvSpPr>
            <p:cNvPr id="961" name="Google Shape;961;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5"/>
            <p:cNvGrpSpPr/>
            <p:nvPr/>
          </p:nvGrpSpPr>
          <p:grpSpPr>
            <a:xfrm>
              <a:off x="8341543" y="2282008"/>
              <a:ext cx="569676" cy="380612"/>
              <a:chOff x="8341543" y="2282008"/>
              <a:chExt cx="569676" cy="380612"/>
            </a:xfrm>
          </p:grpSpPr>
          <p:sp>
            <p:nvSpPr>
              <p:cNvPr id="963" name="Google Shape;963;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5"/>
            <p:cNvGrpSpPr/>
            <p:nvPr/>
          </p:nvGrpSpPr>
          <p:grpSpPr>
            <a:xfrm>
              <a:off x="8341543" y="1721094"/>
              <a:ext cx="569676" cy="380612"/>
              <a:chOff x="8341543" y="1721094"/>
              <a:chExt cx="569676" cy="380612"/>
            </a:xfrm>
          </p:grpSpPr>
          <p:sp>
            <p:nvSpPr>
              <p:cNvPr id="967" name="Google Shape;967;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5"/>
            <p:cNvGrpSpPr/>
            <p:nvPr/>
          </p:nvGrpSpPr>
          <p:grpSpPr>
            <a:xfrm>
              <a:off x="8346273" y="1183592"/>
              <a:ext cx="568486" cy="388014"/>
              <a:chOff x="8346273" y="1183592"/>
              <a:chExt cx="568486" cy="388014"/>
            </a:xfrm>
          </p:grpSpPr>
          <p:sp>
            <p:nvSpPr>
              <p:cNvPr id="970" name="Google Shape;970;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5"/>
            <p:cNvGrpSpPr/>
            <p:nvPr/>
          </p:nvGrpSpPr>
          <p:grpSpPr>
            <a:xfrm>
              <a:off x="8341543" y="606635"/>
              <a:ext cx="569676" cy="388014"/>
              <a:chOff x="8341543" y="606635"/>
              <a:chExt cx="569676" cy="388014"/>
            </a:xfrm>
          </p:grpSpPr>
          <p:sp>
            <p:nvSpPr>
              <p:cNvPr id="973" name="Google Shape;973;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5"/>
            <p:cNvGrpSpPr/>
            <p:nvPr/>
          </p:nvGrpSpPr>
          <p:grpSpPr>
            <a:xfrm>
              <a:off x="8341543" y="2842933"/>
              <a:ext cx="569676" cy="380612"/>
              <a:chOff x="8341543" y="2282008"/>
              <a:chExt cx="569676" cy="380612"/>
            </a:xfrm>
          </p:grpSpPr>
          <p:sp>
            <p:nvSpPr>
              <p:cNvPr id="976" name="Google Shape;976;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5"/>
            <p:cNvGrpSpPr/>
            <p:nvPr/>
          </p:nvGrpSpPr>
          <p:grpSpPr>
            <a:xfrm>
              <a:off x="8341543" y="3403858"/>
              <a:ext cx="569676" cy="380612"/>
              <a:chOff x="8341543" y="2282008"/>
              <a:chExt cx="569676" cy="380612"/>
            </a:xfrm>
          </p:grpSpPr>
          <p:sp>
            <p:nvSpPr>
              <p:cNvPr id="979" name="Google Shape;979;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5"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6"/>
          <p:cNvGrpSpPr/>
          <p:nvPr/>
        </p:nvGrpSpPr>
        <p:grpSpPr>
          <a:xfrm>
            <a:off x="395894" y="219519"/>
            <a:ext cx="11613234" cy="6240131"/>
            <a:chOff x="395894" y="219519"/>
            <a:chExt cx="8518865" cy="4788281"/>
          </a:xfrm>
        </p:grpSpPr>
        <p:sp>
          <p:nvSpPr>
            <p:cNvPr id="1031" name="Google Shape;1031;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6"/>
            <p:cNvGrpSpPr/>
            <p:nvPr/>
          </p:nvGrpSpPr>
          <p:grpSpPr>
            <a:xfrm>
              <a:off x="8341543" y="2282008"/>
              <a:ext cx="569676" cy="380612"/>
              <a:chOff x="8341543" y="2282008"/>
              <a:chExt cx="569676" cy="380612"/>
            </a:xfrm>
          </p:grpSpPr>
          <p:sp>
            <p:nvSpPr>
              <p:cNvPr id="1033" name="Google Shape;1033;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6"/>
            <p:cNvGrpSpPr/>
            <p:nvPr/>
          </p:nvGrpSpPr>
          <p:grpSpPr>
            <a:xfrm>
              <a:off x="8341543" y="1721094"/>
              <a:ext cx="569676" cy="380612"/>
              <a:chOff x="8341543" y="1721094"/>
              <a:chExt cx="569676" cy="380612"/>
            </a:xfrm>
          </p:grpSpPr>
          <p:sp>
            <p:nvSpPr>
              <p:cNvPr id="1037" name="Google Shape;1037;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6"/>
            <p:cNvGrpSpPr/>
            <p:nvPr/>
          </p:nvGrpSpPr>
          <p:grpSpPr>
            <a:xfrm>
              <a:off x="8346273" y="1183592"/>
              <a:ext cx="568486" cy="388014"/>
              <a:chOff x="8346273" y="1183592"/>
              <a:chExt cx="568486" cy="388014"/>
            </a:xfrm>
          </p:grpSpPr>
          <p:sp>
            <p:nvSpPr>
              <p:cNvPr id="1040" name="Google Shape;1040;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6"/>
            <p:cNvGrpSpPr/>
            <p:nvPr/>
          </p:nvGrpSpPr>
          <p:grpSpPr>
            <a:xfrm>
              <a:off x="8341543" y="606635"/>
              <a:ext cx="569676" cy="388014"/>
              <a:chOff x="8341543" y="606635"/>
              <a:chExt cx="569676" cy="388014"/>
            </a:xfrm>
          </p:grpSpPr>
          <p:sp>
            <p:nvSpPr>
              <p:cNvPr id="1043" name="Google Shape;1043;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6"/>
            <p:cNvGrpSpPr/>
            <p:nvPr/>
          </p:nvGrpSpPr>
          <p:grpSpPr>
            <a:xfrm>
              <a:off x="8341543" y="2842933"/>
              <a:ext cx="569676" cy="380612"/>
              <a:chOff x="8341543" y="2282008"/>
              <a:chExt cx="569676" cy="380612"/>
            </a:xfrm>
          </p:grpSpPr>
          <p:sp>
            <p:nvSpPr>
              <p:cNvPr id="1046" name="Google Shape;1046;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6"/>
            <p:cNvGrpSpPr/>
            <p:nvPr/>
          </p:nvGrpSpPr>
          <p:grpSpPr>
            <a:xfrm>
              <a:off x="8341543" y="3403858"/>
              <a:ext cx="569676" cy="380612"/>
              <a:chOff x="8341543" y="2282008"/>
              <a:chExt cx="569676" cy="380612"/>
            </a:xfrm>
          </p:grpSpPr>
          <p:sp>
            <p:nvSpPr>
              <p:cNvPr id="1049" name="Google Shape;1049;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6"/>
          <p:cNvGrpSpPr/>
          <p:nvPr/>
        </p:nvGrpSpPr>
        <p:grpSpPr>
          <a:xfrm>
            <a:off x="989192" y="5645930"/>
            <a:ext cx="615189" cy="535538"/>
            <a:chOff x="2495125" y="2142250"/>
            <a:chExt cx="444275" cy="398525"/>
          </a:xfrm>
        </p:grpSpPr>
        <p:sp>
          <p:nvSpPr>
            <p:cNvPr id="1054" name="Google Shape;1054;p3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6"/>
          <p:cNvGrpSpPr/>
          <p:nvPr/>
        </p:nvGrpSpPr>
        <p:grpSpPr>
          <a:xfrm>
            <a:off x="10177821" y="427685"/>
            <a:ext cx="403468" cy="378112"/>
            <a:chOff x="3243875" y="2372825"/>
            <a:chExt cx="291375" cy="281375"/>
          </a:xfrm>
        </p:grpSpPr>
        <p:sp>
          <p:nvSpPr>
            <p:cNvPr id="1057" name="Google Shape;1057;p3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6"/>
          <p:cNvGrpSpPr/>
          <p:nvPr/>
        </p:nvGrpSpPr>
        <p:grpSpPr>
          <a:xfrm>
            <a:off x="11004071" y="1043373"/>
            <a:ext cx="230796" cy="226531"/>
            <a:chOff x="4954425" y="2036375"/>
            <a:chExt cx="166675" cy="168575"/>
          </a:xfrm>
        </p:grpSpPr>
        <p:sp>
          <p:nvSpPr>
            <p:cNvPr id="1068" name="Google Shape;1068;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6"/>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6"/>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6"/>
          <p:cNvGrpSpPr/>
          <p:nvPr/>
        </p:nvGrpSpPr>
        <p:grpSpPr>
          <a:xfrm>
            <a:off x="817359" y="5192331"/>
            <a:ext cx="230796" cy="226531"/>
            <a:chOff x="4954425" y="2036375"/>
            <a:chExt cx="166675" cy="168575"/>
          </a:xfrm>
        </p:grpSpPr>
        <p:sp>
          <p:nvSpPr>
            <p:cNvPr id="1073" name="Google Shape;1073;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6"/>
          <p:cNvGrpSpPr/>
          <p:nvPr/>
        </p:nvGrpSpPr>
        <p:grpSpPr>
          <a:xfrm>
            <a:off x="896619" y="1603301"/>
            <a:ext cx="9867486" cy="4770499"/>
            <a:chOff x="741115" y="865258"/>
            <a:chExt cx="7691377" cy="4010102"/>
          </a:xfrm>
        </p:grpSpPr>
        <p:sp>
          <p:nvSpPr>
            <p:cNvPr id="1121" name="Google Shape;1121;p36"/>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6"/>
            <p:cNvGrpSpPr/>
            <p:nvPr/>
          </p:nvGrpSpPr>
          <p:grpSpPr>
            <a:xfrm>
              <a:off x="741115" y="1203950"/>
              <a:ext cx="7691377" cy="3671410"/>
              <a:chOff x="741115" y="1203950"/>
              <a:chExt cx="7691377" cy="3671410"/>
            </a:xfrm>
          </p:grpSpPr>
          <p:sp>
            <p:nvSpPr>
              <p:cNvPr id="1123" name="Google Shape;1123;p36"/>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6"/>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6"/>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6"/>
          <p:cNvGrpSpPr/>
          <p:nvPr/>
        </p:nvGrpSpPr>
        <p:grpSpPr>
          <a:xfrm>
            <a:off x="8391927" y="4047629"/>
            <a:ext cx="2301387" cy="1593766"/>
            <a:chOff x="4799733" y="3457797"/>
            <a:chExt cx="2301387" cy="1593766"/>
          </a:xfrm>
        </p:grpSpPr>
        <p:sp>
          <p:nvSpPr>
            <p:cNvPr id="1127" name="Google Shape;1127;p36"/>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6"/>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6"/>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6"/>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6"/>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6"/>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6"/>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6"/>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6"/>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6"/>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6"/>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6"/>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6"/>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6"/>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6"/>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6"/>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6"/>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6"/>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6"/>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6"/>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6"/>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6"/>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6"/>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6"/>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6"/>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6"/>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6"/>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6"/>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6"/>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6"/>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6"/>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6"/>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6"/>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6"/>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6"/>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6"/>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6"/>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6"/>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6"/>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6"/>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6"/>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6"/>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6"/>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6"/>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6"/>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6"/>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6"/>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6"/>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6"/>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6"/>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6"/>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6"/>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6"/>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6"/>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6"/>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6"/>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6"/>
          <p:cNvGrpSpPr/>
          <p:nvPr/>
        </p:nvGrpSpPr>
        <p:grpSpPr>
          <a:xfrm>
            <a:off x="1598355" y="3608289"/>
            <a:ext cx="2204156" cy="2018295"/>
            <a:chOff x="1598355" y="3608289"/>
            <a:chExt cx="2204156" cy="2018295"/>
          </a:xfrm>
        </p:grpSpPr>
        <p:grpSp>
          <p:nvGrpSpPr>
            <p:cNvPr id="1184" name="Google Shape;1184;p36"/>
            <p:cNvGrpSpPr/>
            <p:nvPr/>
          </p:nvGrpSpPr>
          <p:grpSpPr>
            <a:xfrm>
              <a:off x="1598355" y="4368136"/>
              <a:ext cx="868989" cy="1258447"/>
              <a:chOff x="3235834" y="3793115"/>
              <a:chExt cx="868989" cy="1258447"/>
            </a:xfrm>
          </p:grpSpPr>
          <p:sp>
            <p:nvSpPr>
              <p:cNvPr id="1185" name="Google Shape;1185;p36"/>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6"/>
              <p:cNvGrpSpPr/>
              <p:nvPr/>
            </p:nvGrpSpPr>
            <p:grpSpPr>
              <a:xfrm>
                <a:off x="3235834" y="3793115"/>
                <a:ext cx="865418" cy="1258447"/>
                <a:chOff x="3235834" y="3793115"/>
                <a:chExt cx="865418" cy="1258447"/>
              </a:xfrm>
            </p:grpSpPr>
            <p:sp>
              <p:nvSpPr>
                <p:cNvPr id="1187" name="Google Shape;1187;p36"/>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6"/>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6"/>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6"/>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6"/>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6"/>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6"/>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6"/>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6"/>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6"/>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6"/>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6"/>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6"/>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6"/>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6"/>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6"/>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6"/>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6"/>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6"/>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6"/>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6"/>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6"/>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6"/>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6"/>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6"/>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6"/>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6"/>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6"/>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6"/>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6"/>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6"/>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6"/>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6"/>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6"/>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6"/>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6"/>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6"/>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6"/>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6"/>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6"/>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6"/>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6"/>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6"/>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6"/>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6"/>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6"/>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6"/>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6"/>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6"/>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6"/>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6"/>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6"/>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6"/>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6"/>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6"/>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6"/>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6"/>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6"/>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6"/>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6"/>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6"/>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6"/>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6"/>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6"/>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6"/>
            <p:cNvGrpSpPr/>
            <p:nvPr/>
          </p:nvGrpSpPr>
          <p:grpSpPr>
            <a:xfrm>
              <a:off x="3041664" y="5111577"/>
              <a:ext cx="320455" cy="156580"/>
              <a:chOff x="2774143" y="4536556"/>
              <a:chExt cx="320455" cy="156580"/>
            </a:xfrm>
          </p:grpSpPr>
          <p:sp>
            <p:nvSpPr>
              <p:cNvPr id="1252" name="Google Shape;1252;p36"/>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6"/>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6"/>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6"/>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6"/>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6"/>
          <p:cNvGrpSpPr/>
          <p:nvPr/>
        </p:nvGrpSpPr>
        <p:grpSpPr>
          <a:xfrm>
            <a:off x="1524301" y="5626805"/>
            <a:ext cx="9320239" cy="1231194"/>
            <a:chOff x="1524301" y="5626805"/>
            <a:chExt cx="9320239" cy="1231194"/>
          </a:xfrm>
        </p:grpSpPr>
        <p:sp>
          <p:nvSpPr>
            <p:cNvPr id="1258" name="Google Shape;1258;p36"/>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6"/>
            <p:cNvGrpSpPr/>
            <p:nvPr/>
          </p:nvGrpSpPr>
          <p:grpSpPr>
            <a:xfrm>
              <a:off x="1524301" y="5626805"/>
              <a:ext cx="9320239" cy="1231194"/>
              <a:chOff x="929285" y="5051507"/>
              <a:chExt cx="7315206" cy="1231194"/>
            </a:xfrm>
          </p:grpSpPr>
          <p:sp>
            <p:nvSpPr>
              <p:cNvPr id="1260" name="Google Shape;1260;p36"/>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6"/>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6"/>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6"/>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6"/>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6"/>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7"/>
          <p:cNvGrpSpPr/>
          <p:nvPr/>
        </p:nvGrpSpPr>
        <p:grpSpPr>
          <a:xfrm>
            <a:off x="395894" y="219519"/>
            <a:ext cx="11613234" cy="6240131"/>
            <a:chOff x="395894" y="219519"/>
            <a:chExt cx="8518865" cy="4788281"/>
          </a:xfrm>
        </p:grpSpPr>
        <p:sp>
          <p:nvSpPr>
            <p:cNvPr id="1268" name="Google Shape;1268;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7"/>
            <p:cNvGrpSpPr/>
            <p:nvPr/>
          </p:nvGrpSpPr>
          <p:grpSpPr>
            <a:xfrm>
              <a:off x="8341543" y="2282008"/>
              <a:ext cx="569676" cy="380612"/>
              <a:chOff x="8341543" y="2282008"/>
              <a:chExt cx="569676" cy="380612"/>
            </a:xfrm>
          </p:grpSpPr>
          <p:sp>
            <p:nvSpPr>
              <p:cNvPr id="1270" name="Google Shape;1270;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7"/>
            <p:cNvGrpSpPr/>
            <p:nvPr/>
          </p:nvGrpSpPr>
          <p:grpSpPr>
            <a:xfrm>
              <a:off x="8341543" y="1721094"/>
              <a:ext cx="569676" cy="380612"/>
              <a:chOff x="8341543" y="1721094"/>
              <a:chExt cx="569676" cy="380612"/>
            </a:xfrm>
          </p:grpSpPr>
          <p:sp>
            <p:nvSpPr>
              <p:cNvPr id="1274" name="Google Shape;1274;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7"/>
            <p:cNvGrpSpPr/>
            <p:nvPr/>
          </p:nvGrpSpPr>
          <p:grpSpPr>
            <a:xfrm>
              <a:off x="8346273" y="1183592"/>
              <a:ext cx="568486" cy="388014"/>
              <a:chOff x="8346273" y="1183592"/>
              <a:chExt cx="568486" cy="388014"/>
            </a:xfrm>
          </p:grpSpPr>
          <p:sp>
            <p:nvSpPr>
              <p:cNvPr id="1277" name="Google Shape;1277;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7"/>
            <p:cNvGrpSpPr/>
            <p:nvPr/>
          </p:nvGrpSpPr>
          <p:grpSpPr>
            <a:xfrm>
              <a:off x="8341543" y="606635"/>
              <a:ext cx="569676" cy="388014"/>
              <a:chOff x="8341543" y="606635"/>
              <a:chExt cx="569676" cy="388014"/>
            </a:xfrm>
          </p:grpSpPr>
          <p:sp>
            <p:nvSpPr>
              <p:cNvPr id="1280" name="Google Shape;1280;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7"/>
            <p:cNvGrpSpPr/>
            <p:nvPr/>
          </p:nvGrpSpPr>
          <p:grpSpPr>
            <a:xfrm>
              <a:off x="8341543" y="2842933"/>
              <a:ext cx="569676" cy="380612"/>
              <a:chOff x="8341543" y="2282008"/>
              <a:chExt cx="569676" cy="380612"/>
            </a:xfrm>
          </p:grpSpPr>
          <p:sp>
            <p:nvSpPr>
              <p:cNvPr id="1283" name="Google Shape;1283;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7"/>
            <p:cNvGrpSpPr/>
            <p:nvPr/>
          </p:nvGrpSpPr>
          <p:grpSpPr>
            <a:xfrm>
              <a:off x="8341543" y="3403858"/>
              <a:ext cx="569676" cy="380612"/>
              <a:chOff x="8341543" y="2282008"/>
              <a:chExt cx="569676" cy="380612"/>
            </a:xfrm>
          </p:grpSpPr>
          <p:sp>
            <p:nvSpPr>
              <p:cNvPr id="1286" name="Google Shape;1286;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7"/>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7"/>
          <p:cNvGrpSpPr/>
          <p:nvPr/>
        </p:nvGrpSpPr>
        <p:grpSpPr>
          <a:xfrm>
            <a:off x="1030175" y="1581350"/>
            <a:ext cx="444275" cy="398525"/>
            <a:chOff x="2495125" y="2142250"/>
            <a:chExt cx="444275" cy="398525"/>
          </a:xfrm>
        </p:grpSpPr>
        <p:sp>
          <p:nvSpPr>
            <p:cNvPr id="1339" name="Google Shape;1339;p3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7"/>
          <p:cNvGrpSpPr/>
          <p:nvPr/>
        </p:nvGrpSpPr>
        <p:grpSpPr>
          <a:xfrm>
            <a:off x="10561107" y="5038641"/>
            <a:ext cx="291375" cy="281375"/>
            <a:chOff x="3243875" y="2372825"/>
            <a:chExt cx="291375" cy="281375"/>
          </a:xfrm>
        </p:grpSpPr>
        <p:sp>
          <p:nvSpPr>
            <p:cNvPr id="1342" name="Google Shape;1342;p3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7"/>
          <p:cNvGrpSpPr/>
          <p:nvPr/>
        </p:nvGrpSpPr>
        <p:grpSpPr>
          <a:xfrm>
            <a:off x="10778557" y="714860"/>
            <a:ext cx="166675" cy="168575"/>
            <a:chOff x="4954425" y="2036375"/>
            <a:chExt cx="166675" cy="168575"/>
          </a:xfrm>
        </p:grpSpPr>
        <p:sp>
          <p:nvSpPr>
            <p:cNvPr id="1353" name="Google Shape;1353;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7"/>
          <p:cNvGrpSpPr/>
          <p:nvPr/>
        </p:nvGrpSpPr>
        <p:grpSpPr>
          <a:xfrm>
            <a:off x="1274794" y="5541495"/>
            <a:ext cx="166675" cy="168575"/>
            <a:chOff x="4954425" y="2036375"/>
            <a:chExt cx="166675" cy="168575"/>
          </a:xfrm>
        </p:grpSpPr>
        <p:sp>
          <p:nvSpPr>
            <p:cNvPr id="1358" name="Google Shape;1358;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7"/>
          <p:cNvGrpSpPr/>
          <p:nvPr/>
        </p:nvGrpSpPr>
        <p:grpSpPr>
          <a:xfrm>
            <a:off x="2548289" y="3588080"/>
            <a:ext cx="2599447" cy="2521829"/>
            <a:chOff x="5641385" y="2381306"/>
            <a:chExt cx="2599447" cy="2521829"/>
          </a:xfrm>
        </p:grpSpPr>
        <p:sp>
          <p:nvSpPr>
            <p:cNvPr id="1361" name="Google Shape;1361;p37"/>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7"/>
            <p:cNvGrpSpPr/>
            <p:nvPr/>
          </p:nvGrpSpPr>
          <p:grpSpPr>
            <a:xfrm flipH="1">
              <a:off x="6793275" y="3690844"/>
              <a:ext cx="1447557" cy="1002468"/>
              <a:chOff x="4799733" y="3457797"/>
              <a:chExt cx="2301387" cy="1593766"/>
            </a:xfrm>
          </p:grpSpPr>
          <p:sp>
            <p:nvSpPr>
              <p:cNvPr id="1363" name="Google Shape;1363;p3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7"/>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7"/>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7"/>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7"/>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7"/>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7"/>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7"/>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7"/>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7"/>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7"/>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7"/>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7"/>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7"/>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7"/>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7"/>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7"/>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7"/>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7"/>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7"/>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7"/>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7"/>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7"/>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7"/>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7"/>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7"/>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7"/>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7"/>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7"/>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7"/>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7"/>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7"/>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7"/>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7"/>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7"/>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7"/>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7"/>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7"/>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7"/>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7"/>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7"/>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7"/>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7"/>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7"/>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7"/>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7"/>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7"/>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7"/>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7"/>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7"/>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7"/>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7"/>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7"/>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7"/>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7"/>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7"/>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8"/>
          <p:cNvGrpSpPr/>
          <p:nvPr/>
        </p:nvGrpSpPr>
        <p:grpSpPr>
          <a:xfrm>
            <a:off x="395894" y="219519"/>
            <a:ext cx="11613234" cy="6240131"/>
            <a:chOff x="395894" y="219519"/>
            <a:chExt cx="8518865" cy="4788281"/>
          </a:xfrm>
        </p:grpSpPr>
        <p:sp>
          <p:nvSpPr>
            <p:cNvPr id="1476" name="Google Shape;1476;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8"/>
            <p:cNvGrpSpPr/>
            <p:nvPr/>
          </p:nvGrpSpPr>
          <p:grpSpPr>
            <a:xfrm>
              <a:off x="8341543" y="2282008"/>
              <a:ext cx="569676" cy="380612"/>
              <a:chOff x="8341543" y="2282008"/>
              <a:chExt cx="569676" cy="380612"/>
            </a:xfrm>
          </p:grpSpPr>
          <p:sp>
            <p:nvSpPr>
              <p:cNvPr id="1478" name="Google Shape;147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8"/>
            <p:cNvGrpSpPr/>
            <p:nvPr/>
          </p:nvGrpSpPr>
          <p:grpSpPr>
            <a:xfrm>
              <a:off x="8341543" y="1721094"/>
              <a:ext cx="569676" cy="380612"/>
              <a:chOff x="8341543" y="1721094"/>
              <a:chExt cx="569676" cy="380612"/>
            </a:xfrm>
          </p:grpSpPr>
          <p:sp>
            <p:nvSpPr>
              <p:cNvPr id="1482" name="Google Shape;1482;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8"/>
            <p:cNvGrpSpPr/>
            <p:nvPr/>
          </p:nvGrpSpPr>
          <p:grpSpPr>
            <a:xfrm>
              <a:off x="8346273" y="1183592"/>
              <a:ext cx="568486" cy="388014"/>
              <a:chOff x="8346273" y="1183592"/>
              <a:chExt cx="568486" cy="388014"/>
            </a:xfrm>
          </p:grpSpPr>
          <p:sp>
            <p:nvSpPr>
              <p:cNvPr id="1485" name="Google Shape;1485;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8"/>
            <p:cNvGrpSpPr/>
            <p:nvPr/>
          </p:nvGrpSpPr>
          <p:grpSpPr>
            <a:xfrm>
              <a:off x="8341543" y="606635"/>
              <a:ext cx="569676" cy="388014"/>
              <a:chOff x="8341543" y="606635"/>
              <a:chExt cx="569676" cy="388014"/>
            </a:xfrm>
          </p:grpSpPr>
          <p:sp>
            <p:nvSpPr>
              <p:cNvPr id="1488" name="Google Shape;1488;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8"/>
            <p:cNvGrpSpPr/>
            <p:nvPr/>
          </p:nvGrpSpPr>
          <p:grpSpPr>
            <a:xfrm>
              <a:off x="8341543" y="2842933"/>
              <a:ext cx="569676" cy="380612"/>
              <a:chOff x="8341543" y="2282008"/>
              <a:chExt cx="569676" cy="380612"/>
            </a:xfrm>
          </p:grpSpPr>
          <p:sp>
            <p:nvSpPr>
              <p:cNvPr id="1491" name="Google Shape;149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8"/>
            <p:cNvGrpSpPr/>
            <p:nvPr/>
          </p:nvGrpSpPr>
          <p:grpSpPr>
            <a:xfrm>
              <a:off x="8341543" y="3403858"/>
              <a:ext cx="569676" cy="380612"/>
              <a:chOff x="8341543" y="2282008"/>
              <a:chExt cx="569676" cy="380612"/>
            </a:xfrm>
          </p:grpSpPr>
          <p:sp>
            <p:nvSpPr>
              <p:cNvPr id="1494" name="Google Shape;1494;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8"/>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8"/>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8"/>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8"/>
          <p:cNvGrpSpPr/>
          <p:nvPr/>
        </p:nvGrpSpPr>
        <p:grpSpPr>
          <a:xfrm>
            <a:off x="7672546" y="3622312"/>
            <a:ext cx="1309691" cy="2486166"/>
            <a:chOff x="961250" y="234750"/>
            <a:chExt cx="1222525" cy="2320700"/>
          </a:xfrm>
        </p:grpSpPr>
        <p:sp>
          <p:nvSpPr>
            <p:cNvPr id="1547" name="Google Shape;1547;p38"/>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8"/>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8"/>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8"/>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8"/>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8"/>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8"/>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8"/>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8"/>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8"/>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8"/>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8"/>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8"/>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8"/>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8"/>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8"/>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8"/>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8"/>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8"/>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8"/>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8"/>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8"/>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8"/>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8"/>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8"/>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8"/>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8"/>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8"/>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8"/>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8"/>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8"/>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8"/>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8"/>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8"/>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8"/>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8"/>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8"/>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8"/>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8"/>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8"/>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8"/>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8"/>
          <p:cNvGrpSpPr/>
          <p:nvPr/>
        </p:nvGrpSpPr>
        <p:grpSpPr>
          <a:xfrm>
            <a:off x="1030175" y="1581350"/>
            <a:ext cx="444275" cy="398525"/>
            <a:chOff x="2495125" y="2142250"/>
            <a:chExt cx="444275" cy="398525"/>
          </a:xfrm>
        </p:grpSpPr>
        <p:sp>
          <p:nvSpPr>
            <p:cNvPr id="1589" name="Google Shape;1589;p3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8"/>
          <p:cNvGrpSpPr/>
          <p:nvPr/>
        </p:nvGrpSpPr>
        <p:grpSpPr>
          <a:xfrm>
            <a:off x="10561107" y="5038641"/>
            <a:ext cx="291375" cy="281375"/>
            <a:chOff x="3243875" y="2372825"/>
            <a:chExt cx="291375" cy="281375"/>
          </a:xfrm>
        </p:grpSpPr>
        <p:sp>
          <p:nvSpPr>
            <p:cNvPr id="1592" name="Google Shape;1592;p3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8"/>
          <p:cNvGrpSpPr/>
          <p:nvPr/>
        </p:nvGrpSpPr>
        <p:grpSpPr>
          <a:xfrm>
            <a:off x="10778557" y="714860"/>
            <a:ext cx="166675" cy="168575"/>
            <a:chOff x="4954425" y="2036375"/>
            <a:chExt cx="166675" cy="168575"/>
          </a:xfrm>
        </p:grpSpPr>
        <p:sp>
          <p:nvSpPr>
            <p:cNvPr id="1603" name="Google Shape;1603;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8"/>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8"/>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8"/>
          <p:cNvGrpSpPr/>
          <p:nvPr/>
        </p:nvGrpSpPr>
        <p:grpSpPr>
          <a:xfrm>
            <a:off x="1274794" y="5541495"/>
            <a:ext cx="166675" cy="168575"/>
            <a:chOff x="4954425" y="2036375"/>
            <a:chExt cx="166675" cy="168575"/>
          </a:xfrm>
        </p:grpSpPr>
        <p:sp>
          <p:nvSpPr>
            <p:cNvPr id="1608" name="Google Shape;1608;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8"/>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9"/>
          <p:cNvGrpSpPr/>
          <p:nvPr/>
        </p:nvGrpSpPr>
        <p:grpSpPr>
          <a:xfrm>
            <a:off x="395894" y="219519"/>
            <a:ext cx="11613234" cy="6240131"/>
            <a:chOff x="395894" y="219519"/>
            <a:chExt cx="8518865" cy="4788281"/>
          </a:xfrm>
        </p:grpSpPr>
        <p:sp>
          <p:nvSpPr>
            <p:cNvPr id="1613" name="Google Shape;161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9"/>
            <p:cNvGrpSpPr/>
            <p:nvPr/>
          </p:nvGrpSpPr>
          <p:grpSpPr>
            <a:xfrm>
              <a:off x="8341543" y="2282008"/>
              <a:ext cx="569676" cy="380612"/>
              <a:chOff x="8341543" y="2282008"/>
              <a:chExt cx="569676" cy="380612"/>
            </a:xfrm>
          </p:grpSpPr>
          <p:sp>
            <p:nvSpPr>
              <p:cNvPr id="1615" name="Google Shape;161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9"/>
            <p:cNvGrpSpPr/>
            <p:nvPr/>
          </p:nvGrpSpPr>
          <p:grpSpPr>
            <a:xfrm>
              <a:off x="8341543" y="1721094"/>
              <a:ext cx="569676" cy="380612"/>
              <a:chOff x="8341543" y="1721094"/>
              <a:chExt cx="569676" cy="380612"/>
            </a:xfrm>
          </p:grpSpPr>
          <p:sp>
            <p:nvSpPr>
              <p:cNvPr id="1619" name="Google Shape;161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9"/>
            <p:cNvGrpSpPr/>
            <p:nvPr/>
          </p:nvGrpSpPr>
          <p:grpSpPr>
            <a:xfrm>
              <a:off x="8346273" y="1183592"/>
              <a:ext cx="568486" cy="388014"/>
              <a:chOff x="8346273" y="1183592"/>
              <a:chExt cx="568486" cy="388014"/>
            </a:xfrm>
          </p:grpSpPr>
          <p:sp>
            <p:nvSpPr>
              <p:cNvPr id="1622" name="Google Shape;162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9"/>
            <p:cNvGrpSpPr/>
            <p:nvPr/>
          </p:nvGrpSpPr>
          <p:grpSpPr>
            <a:xfrm>
              <a:off x="8341543" y="606635"/>
              <a:ext cx="569676" cy="388014"/>
              <a:chOff x="8341543" y="606635"/>
              <a:chExt cx="569676" cy="388014"/>
            </a:xfrm>
          </p:grpSpPr>
          <p:sp>
            <p:nvSpPr>
              <p:cNvPr id="1625" name="Google Shape;162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9"/>
            <p:cNvGrpSpPr/>
            <p:nvPr/>
          </p:nvGrpSpPr>
          <p:grpSpPr>
            <a:xfrm>
              <a:off x="8341543" y="2842933"/>
              <a:ext cx="569676" cy="380612"/>
              <a:chOff x="8341543" y="2282008"/>
              <a:chExt cx="569676" cy="380612"/>
            </a:xfrm>
          </p:grpSpPr>
          <p:sp>
            <p:nvSpPr>
              <p:cNvPr id="1628" name="Google Shape;162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9"/>
            <p:cNvGrpSpPr/>
            <p:nvPr/>
          </p:nvGrpSpPr>
          <p:grpSpPr>
            <a:xfrm>
              <a:off x="8341543" y="3403858"/>
              <a:ext cx="569676" cy="380612"/>
              <a:chOff x="8341543" y="2282008"/>
              <a:chExt cx="569676" cy="380612"/>
            </a:xfrm>
          </p:grpSpPr>
          <p:sp>
            <p:nvSpPr>
              <p:cNvPr id="1631" name="Google Shape;163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9"/>
          <p:cNvGrpSpPr/>
          <p:nvPr/>
        </p:nvGrpSpPr>
        <p:grpSpPr>
          <a:xfrm>
            <a:off x="2204474" y="3950454"/>
            <a:ext cx="1973864" cy="2020086"/>
            <a:chOff x="2718975" y="493050"/>
            <a:chExt cx="2013175" cy="2066600"/>
          </a:xfrm>
        </p:grpSpPr>
        <p:sp>
          <p:nvSpPr>
            <p:cNvPr id="1684" name="Google Shape;1684;p3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9"/>
          <p:cNvGrpSpPr/>
          <p:nvPr/>
        </p:nvGrpSpPr>
        <p:grpSpPr>
          <a:xfrm>
            <a:off x="1030175" y="1581350"/>
            <a:ext cx="444275" cy="398525"/>
            <a:chOff x="2495125" y="2142250"/>
            <a:chExt cx="444275" cy="398525"/>
          </a:xfrm>
        </p:grpSpPr>
        <p:sp>
          <p:nvSpPr>
            <p:cNvPr id="1748" name="Google Shape;1748;p3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9"/>
          <p:cNvGrpSpPr/>
          <p:nvPr/>
        </p:nvGrpSpPr>
        <p:grpSpPr>
          <a:xfrm>
            <a:off x="10561107" y="5038641"/>
            <a:ext cx="291375" cy="281375"/>
            <a:chOff x="3243875" y="2372825"/>
            <a:chExt cx="291375" cy="281375"/>
          </a:xfrm>
        </p:grpSpPr>
        <p:sp>
          <p:nvSpPr>
            <p:cNvPr id="1751" name="Google Shape;1751;p3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9"/>
          <p:cNvGrpSpPr/>
          <p:nvPr/>
        </p:nvGrpSpPr>
        <p:grpSpPr>
          <a:xfrm>
            <a:off x="10778557" y="714860"/>
            <a:ext cx="166675" cy="168575"/>
            <a:chOff x="4954425" y="2036375"/>
            <a:chExt cx="166675" cy="168575"/>
          </a:xfrm>
        </p:grpSpPr>
        <p:sp>
          <p:nvSpPr>
            <p:cNvPr id="1762" name="Google Shape;1762;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9"/>
          <p:cNvGrpSpPr/>
          <p:nvPr/>
        </p:nvGrpSpPr>
        <p:grpSpPr>
          <a:xfrm>
            <a:off x="1274794" y="5541495"/>
            <a:ext cx="166675" cy="168575"/>
            <a:chOff x="4954425" y="2036375"/>
            <a:chExt cx="166675" cy="168575"/>
          </a:xfrm>
        </p:grpSpPr>
        <p:sp>
          <p:nvSpPr>
            <p:cNvPr id="1767" name="Google Shape;1767;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9"/>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7"/>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1118038"/>
            <a:chOff x="1523998" y="0"/>
            <a:chExt cx="2190751" cy="1118038"/>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panose="020B0604020202020204" pitchFamily="34" charset="0"/>
                  <a:cs typeface="Arial" panose="020B0604020202020204" pitchFamily="34" charset="0"/>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panose="020B0604020202020204" pitchFamily="34" charset="0"/>
                  <a:cs typeface="Arial" panose="020B0604020202020204" pitchFamily="34" charset="0"/>
                  <a:sym typeface="Arial"/>
                </a:endParaRPr>
              </a:p>
            </p:txBody>
          </p:sp>
        </p:grpSp>
        <p:sp>
          <p:nvSpPr>
            <p:cNvPr id="2601" name="Google Shape;2601;p1"/>
            <p:cNvSpPr txBox="1"/>
            <p:nvPr/>
          </p:nvSpPr>
          <p:spPr>
            <a:xfrm>
              <a:off x="1556465" y="40860"/>
              <a:ext cx="2125815"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dirty="0">
                  <a:solidFill>
                    <a:srgbClr val="76923C"/>
                  </a:solidFill>
                  <a:latin typeface="Arial" panose="020B0604020202020204" pitchFamily="34" charset="0"/>
                  <a:ea typeface="Cookie"/>
                  <a:cs typeface="Arial" panose="020B0604020202020204" pitchFamily="34" charset="0"/>
                  <a:sym typeface="Cookie"/>
                </a:rPr>
                <a:t>CHỦ ĐỀ 12</a:t>
              </a:r>
              <a:endParaRPr sz="3200" b="0" i="0" u="none" strike="noStrike" cap="none" dirty="0">
                <a:solidFill>
                  <a:srgbClr val="76923C"/>
                </a:solidFill>
                <a:latin typeface="Arial" panose="020B0604020202020204" pitchFamily="34" charset="0"/>
                <a:ea typeface="Cookie"/>
                <a:cs typeface="Arial" panose="020B0604020202020204" pitchFamily="34" charset="0"/>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Arial" panose="020B0604020202020204" pitchFamily="34" charset="0"/>
                <a:ea typeface="Cookie"/>
                <a:cs typeface="Arial" panose="020B0604020202020204" pitchFamily="34" charset="0"/>
                <a:sym typeface="Cookie"/>
              </a:rPr>
              <a:t>PHÉP CỘNG, PHÉP TRỪ TRONG PHẠM VI 1000</a:t>
            </a:r>
            <a:endParaRPr sz="3600" b="0" i="0" u="none" strike="noStrike" cap="none">
              <a:solidFill>
                <a:srgbClr val="4F6128"/>
              </a:solidFill>
              <a:latin typeface="Arial" panose="020B0604020202020204" pitchFamily="34" charset="0"/>
              <a:ea typeface="Cookie"/>
              <a:cs typeface="Arial" panose="020B0604020202020204" pitchFamily="34" charset="0"/>
              <a:sym typeface="Cookie"/>
            </a:endParaRPr>
          </a:p>
        </p:txBody>
      </p:sp>
      <p:sp>
        <p:nvSpPr>
          <p:cNvPr id="2603" name="Google Shape;2603;p1"/>
          <p:cNvSpPr txBox="1"/>
          <p:nvPr/>
        </p:nvSpPr>
        <p:spPr>
          <a:xfrm>
            <a:off x="2474640" y="2129251"/>
            <a:ext cx="6949441"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dirty="0">
                <a:solidFill>
                  <a:schemeClr val="lt1"/>
                </a:solidFill>
                <a:latin typeface="Arial" panose="020B0604020202020204" pitchFamily="34" charset="0"/>
                <a:ea typeface="Cookie"/>
                <a:cs typeface="Arial" panose="020B0604020202020204" pitchFamily="34" charset="0"/>
                <a:sym typeface="Cookie"/>
              </a:rPr>
              <a:t>BÀI 62</a:t>
            </a:r>
            <a:r>
              <a:rPr lang="en-US" sz="4400" b="0" i="0" u="none" strike="noStrike" cap="none" dirty="0" smtClean="0">
                <a:solidFill>
                  <a:schemeClr val="lt1"/>
                </a:solidFill>
                <a:latin typeface="Arial" panose="020B0604020202020204" pitchFamily="34" charset="0"/>
                <a:ea typeface="Cookie"/>
                <a:cs typeface="Arial" panose="020B0604020202020204" pitchFamily="34" charset="0"/>
                <a:sym typeface="Cookie"/>
              </a:rPr>
              <a:t>: TIẾT 1</a:t>
            </a:r>
            <a:endParaRPr dirty="0">
              <a:latin typeface="Arial" panose="020B0604020202020204" pitchFamily="34" charset="0"/>
              <a:cs typeface="Arial" panose="020B0604020202020204" pitchFamily="34" charset="0"/>
            </a:endParaRPr>
          </a:p>
          <a:p>
            <a:pPr marL="0" marR="0" lvl="0" indent="0" algn="ctr" rtl="0">
              <a:spcBef>
                <a:spcPts val="0"/>
              </a:spcBef>
              <a:spcAft>
                <a:spcPts val="0"/>
              </a:spcAft>
              <a:buNone/>
            </a:pPr>
            <a:r>
              <a:rPr lang="en-US" sz="4400" b="0" i="0" u="none" strike="noStrike" cap="none" dirty="0">
                <a:solidFill>
                  <a:schemeClr val="lt1"/>
                </a:solidFill>
                <a:latin typeface="Arial" panose="020B0604020202020204" pitchFamily="34" charset="0"/>
                <a:ea typeface="Cookie"/>
                <a:cs typeface="Arial" panose="020B0604020202020204" pitchFamily="34" charset="0"/>
                <a:sym typeface="Cookie"/>
              </a:rPr>
              <a:t>PHÉP TRỪ (CÓ NHỚ) TRONG PHẠM VI 1000</a:t>
            </a:r>
            <a:endParaRPr sz="4400" b="0" i="0" u="none" strike="noStrike" cap="none" dirty="0">
              <a:solidFill>
                <a:schemeClr val="lt1"/>
              </a:solidFill>
              <a:latin typeface="Arial" panose="020B0604020202020204" pitchFamily="34" charset="0"/>
              <a:ea typeface="Cookie"/>
              <a:cs typeface="Arial" panose="020B0604020202020204" pitchFamily="34" charset="0"/>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89"/>
        <p:cNvGrpSpPr/>
        <p:nvPr/>
      </p:nvGrpSpPr>
      <p:grpSpPr>
        <a:xfrm>
          <a:off x="0" y="0"/>
          <a:ext cx="0" cy="0"/>
          <a:chOff x="0" y="0"/>
          <a:chExt cx="0" cy="0"/>
        </a:xfrm>
      </p:grpSpPr>
      <p:grpSp>
        <p:nvGrpSpPr>
          <p:cNvPr id="3190" name="Google Shape;3190;p12"/>
          <p:cNvGrpSpPr/>
          <p:nvPr/>
        </p:nvGrpSpPr>
        <p:grpSpPr>
          <a:xfrm>
            <a:off x="879671" y="406846"/>
            <a:ext cx="6029129" cy="601398"/>
            <a:chOff x="1296327" y="1616778"/>
            <a:chExt cx="6029129" cy="601398"/>
          </a:xfrm>
        </p:grpSpPr>
        <p:sp>
          <p:nvSpPr>
            <p:cNvPr id="3191" name="Google Shape;3191;p12"/>
            <p:cNvSpPr txBox="1"/>
            <p:nvPr/>
          </p:nvSpPr>
          <p:spPr>
            <a:xfrm>
              <a:off x="1866915" y="1616778"/>
              <a:ext cx="5458541"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err="1">
                  <a:solidFill>
                    <a:schemeClr val="dk1"/>
                  </a:solidFill>
                  <a:latin typeface="Arial"/>
                  <a:ea typeface="Arial"/>
                  <a:cs typeface="Arial"/>
                  <a:sym typeface="Arial"/>
                </a:rPr>
                <a:t>Tìm</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địa</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chỉ</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cho</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mỗi</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bức</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thư</a:t>
              </a:r>
              <a:endParaRPr sz="3200" dirty="0">
                <a:solidFill>
                  <a:schemeClr val="dk1"/>
                </a:solidFill>
                <a:latin typeface="Arial"/>
                <a:ea typeface="Arial"/>
                <a:cs typeface="Arial"/>
                <a:sym typeface="Arial"/>
              </a:endParaRPr>
            </a:p>
          </p:txBody>
        </p:sp>
        <p:sp>
          <p:nvSpPr>
            <p:cNvPr id="3192" name="Google Shape;3192;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pic>
        <p:nvPicPr>
          <p:cNvPr id="3193" name="Google Shape;3193;p12" descr="Screen Clipping"/>
          <p:cNvPicPr preferRelativeResize="0"/>
          <p:nvPr/>
        </p:nvPicPr>
        <p:blipFill rotWithShape="1">
          <a:blip r:embed="rId3">
            <a:alphaModFix/>
          </a:blip>
          <a:srcRect/>
          <a:stretch/>
        </p:blipFill>
        <p:spPr>
          <a:xfrm>
            <a:off x="2119331" y="1152717"/>
            <a:ext cx="7535327" cy="5048955"/>
          </a:xfrm>
          <a:prstGeom prst="rect">
            <a:avLst/>
          </a:prstGeom>
          <a:noFill/>
          <a:ln>
            <a:noFill/>
          </a:ln>
        </p:spPr>
      </p:pic>
      <p:cxnSp>
        <p:nvCxnSpPr>
          <p:cNvPr id="3194" name="Google Shape;3194;p12"/>
          <p:cNvCxnSpPr/>
          <p:nvPr/>
        </p:nvCxnSpPr>
        <p:spPr>
          <a:xfrm rot="10800000">
            <a:off x="4101737" y="2717075"/>
            <a:ext cx="796834" cy="960119"/>
          </a:xfrm>
          <a:prstGeom prst="straightConnector1">
            <a:avLst/>
          </a:prstGeom>
          <a:noFill/>
          <a:ln w="57150" cap="flat" cmpd="sng">
            <a:solidFill>
              <a:srgbClr val="FF0000"/>
            </a:solidFill>
            <a:prstDash val="solid"/>
            <a:miter lim="800000"/>
            <a:headEnd type="none" w="sm" len="sm"/>
            <a:tailEnd type="none" w="sm" len="sm"/>
          </a:ln>
        </p:spPr>
      </p:cxnSp>
      <p:cxnSp>
        <p:nvCxnSpPr>
          <p:cNvPr id="3195" name="Google Shape;3195;p12"/>
          <p:cNvCxnSpPr/>
          <p:nvPr/>
        </p:nvCxnSpPr>
        <p:spPr>
          <a:xfrm flipH="1">
            <a:off x="7393577" y="3043646"/>
            <a:ext cx="836023" cy="326571"/>
          </a:xfrm>
          <a:prstGeom prst="straightConnector1">
            <a:avLst/>
          </a:prstGeom>
          <a:noFill/>
          <a:ln w="57150" cap="flat" cmpd="sng">
            <a:solidFill>
              <a:srgbClr val="FF0000"/>
            </a:solidFill>
            <a:prstDash val="solid"/>
            <a:miter lim="800000"/>
            <a:headEnd type="none" w="sm" len="sm"/>
            <a:tailEnd type="none" w="sm" len="sm"/>
          </a:ln>
        </p:spPr>
      </p:cxnSp>
      <p:cxnSp>
        <p:nvCxnSpPr>
          <p:cNvPr id="3196" name="Google Shape;3196;p12"/>
          <p:cNvCxnSpPr/>
          <p:nvPr/>
        </p:nvCxnSpPr>
        <p:spPr>
          <a:xfrm rot="10800000">
            <a:off x="6766560" y="5094514"/>
            <a:ext cx="1672046" cy="613955"/>
          </a:xfrm>
          <a:prstGeom prst="straightConnector1">
            <a:avLst/>
          </a:prstGeom>
          <a:noFill/>
          <a:ln w="57150" cap="flat" cmpd="sng">
            <a:solidFill>
              <a:srgbClr val="FF0000"/>
            </a:solidFill>
            <a:prstDash val="solid"/>
            <a:miter lim="800000"/>
            <a:headEnd type="none" w="sm" len="sm"/>
            <a:tailEnd type="none" w="sm" len="sm"/>
          </a:ln>
        </p:spPr>
      </p:cxnSp>
      <p:cxnSp>
        <p:nvCxnSpPr>
          <p:cNvPr id="9" name="Straight Connector 8"/>
          <p:cNvCxnSpPr/>
          <p:nvPr/>
        </p:nvCxnSpPr>
        <p:spPr>
          <a:xfrm>
            <a:off x="1583750" y="1008244"/>
            <a:ext cx="49377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00"/>
        <p:cNvGrpSpPr/>
        <p:nvPr/>
      </p:nvGrpSpPr>
      <p:grpSpPr>
        <a:xfrm>
          <a:off x="0" y="0"/>
          <a:ext cx="0" cy="0"/>
          <a:chOff x="0" y="0"/>
          <a:chExt cx="0" cy="0"/>
        </a:xfrm>
      </p:grpSpPr>
      <p:grpSp>
        <p:nvGrpSpPr>
          <p:cNvPr id="3201" name="Google Shape;3201;p13"/>
          <p:cNvGrpSpPr/>
          <p:nvPr/>
        </p:nvGrpSpPr>
        <p:grpSpPr>
          <a:xfrm>
            <a:off x="810728" y="698913"/>
            <a:ext cx="10390672" cy="1432363"/>
            <a:chOff x="1296327" y="1647588"/>
            <a:chExt cx="10390672" cy="1432363"/>
          </a:xfrm>
        </p:grpSpPr>
        <p:sp>
          <p:nvSpPr>
            <p:cNvPr id="3202" name="Google Shape;3202;p13"/>
            <p:cNvSpPr txBox="1"/>
            <p:nvPr/>
          </p:nvSpPr>
          <p:spPr>
            <a:xfrm>
              <a:off x="1866915" y="1694956"/>
              <a:ext cx="982008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Đầu năm, một công ty có 205 người đang làm việc. Đến cuối năm, công ty có 12 người nghỉ việc. Hỏi cuối năm, công ty đó còn lại bao nhiêu người đang làm việc?</a:t>
              </a:r>
              <a:endParaRPr/>
            </a:p>
          </p:txBody>
        </p:sp>
        <p:sp>
          <p:nvSpPr>
            <p:cNvPr id="3203" name="Google Shape;3203;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204" name="Google Shape;3204;p13"/>
          <p:cNvSpPr txBox="1"/>
          <p:nvPr/>
        </p:nvSpPr>
        <p:spPr>
          <a:xfrm>
            <a:off x="1048067" y="2178644"/>
            <a:ext cx="5555933" cy="20620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err="1">
                <a:solidFill>
                  <a:srgbClr val="0070C0"/>
                </a:solidFill>
                <a:sym typeface="Arial"/>
              </a:rPr>
              <a:t>Tóm</a:t>
            </a:r>
            <a:r>
              <a:rPr lang="en-US" sz="3200" dirty="0">
                <a:solidFill>
                  <a:srgbClr val="0070C0"/>
                </a:solidFill>
                <a:sym typeface="Arial"/>
              </a:rPr>
              <a:t> </a:t>
            </a:r>
            <a:r>
              <a:rPr lang="en-US" sz="3200" dirty="0" err="1">
                <a:solidFill>
                  <a:srgbClr val="0070C0"/>
                </a:solidFill>
                <a:sym typeface="Arial"/>
              </a:rPr>
              <a:t>tắt</a:t>
            </a:r>
            <a:r>
              <a:rPr lang="en-US" sz="3200" dirty="0">
                <a:solidFill>
                  <a:srgbClr val="0070C0"/>
                </a:solidFill>
                <a:sym typeface="Arial"/>
              </a:rPr>
              <a:t>:</a:t>
            </a:r>
            <a:endParaRPr sz="3200" dirty="0">
              <a:solidFill>
                <a:srgbClr val="0070C0"/>
              </a:solidFill>
            </a:endParaRPr>
          </a:p>
          <a:p>
            <a:pPr marL="0" marR="0" lvl="0" indent="0" algn="l" rtl="0">
              <a:spcBef>
                <a:spcPts val="0"/>
              </a:spcBef>
              <a:spcAft>
                <a:spcPts val="0"/>
              </a:spcAft>
              <a:buNone/>
            </a:pPr>
            <a:r>
              <a:rPr lang="en-US" sz="3200" dirty="0" err="1">
                <a:solidFill>
                  <a:srgbClr val="0070C0"/>
                </a:solidFill>
                <a:sym typeface="Arial"/>
              </a:rPr>
              <a:t>Có</a:t>
            </a:r>
            <a:r>
              <a:rPr lang="en-US" sz="3200" dirty="0">
                <a:solidFill>
                  <a:srgbClr val="0070C0"/>
                </a:solidFill>
                <a:sym typeface="Arial"/>
              </a:rPr>
              <a:t>       : 205 </a:t>
            </a:r>
            <a:r>
              <a:rPr lang="en-US" sz="3200" dirty="0" err="1">
                <a:solidFill>
                  <a:srgbClr val="0070C0"/>
                </a:solidFill>
                <a:sym typeface="Arial"/>
              </a:rPr>
              <a:t>người</a:t>
            </a:r>
            <a:endParaRPr sz="3200" dirty="0">
              <a:solidFill>
                <a:srgbClr val="0070C0"/>
              </a:solidFill>
              <a:sym typeface="Arial"/>
            </a:endParaRPr>
          </a:p>
          <a:p>
            <a:pPr marL="0" marR="0" lvl="0" indent="0" algn="l" rtl="0">
              <a:spcBef>
                <a:spcPts val="0"/>
              </a:spcBef>
              <a:spcAft>
                <a:spcPts val="0"/>
              </a:spcAft>
              <a:buNone/>
            </a:pPr>
            <a:r>
              <a:rPr lang="en-US" sz="3200" dirty="0" err="1">
                <a:solidFill>
                  <a:srgbClr val="0070C0"/>
                </a:solidFill>
                <a:sym typeface="Arial"/>
              </a:rPr>
              <a:t>Nghỉ</a:t>
            </a:r>
            <a:r>
              <a:rPr lang="en-US" sz="3200" dirty="0">
                <a:solidFill>
                  <a:srgbClr val="0070C0"/>
                </a:solidFill>
                <a:sym typeface="Arial"/>
              </a:rPr>
              <a:t>    : 12 </a:t>
            </a:r>
            <a:r>
              <a:rPr lang="en-US" sz="3200" dirty="0" err="1">
                <a:solidFill>
                  <a:srgbClr val="0070C0"/>
                </a:solidFill>
                <a:sym typeface="Arial"/>
              </a:rPr>
              <a:t>người</a:t>
            </a:r>
            <a:endParaRPr sz="3200" dirty="0">
              <a:solidFill>
                <a:srgbClr val="0070C0"/>
              </a:solidFill>
              <a:sym typeface="Arial"/>
            </a:endParaRPr>
          </a:p>
          <a:p>
            <a:pPr marL="0" marR="0" lvl="0" indent="0" algn="l" rtl="0">
              <a:spcBef>
                <a:spcPts val="0"/>
              </a:spcBef>
              <a:spcAft>
                <a:spcPts val="0"/>
              </a:spcAft>
              <a:buNone/>
            </a:pPr>
            <a:r>
              <a:rPr lang="en-US" sz="3200" dirty="0" err="1">
                <a:solidFill>
                  <a:srgbClr val="0070C0"/>
                </a:solidFill>
                <a:sym typeface="Arial"/>
              </a:rPr>
              <a:t>Còn</a:t>
            </a:r>
            <a:r>
              <a:rPr lang="en-US" sz="3200" dirty="0">
                <a:solidFill>
                  <a:srgbClr val="0070C0"/>
                </a:solidFill>
                <a:sym typeface="Arial"/>
              </a:rPr>
              <a:t> </a:t>
            </a:r>
            <a:r>
              <a:rPr lang="en-US" sz="3200" dirty="0" err="1">
                <a:solidFill>
                  <a:srgbClr val="0070C0"/>
                </a:solidFill>
                <a:sym typeface="Arial"/>
              </a:rPr>
              <a:t>lại</a:t>
            </a:r>
            <a:r>
              <a:rPr lang="en-US" sz="3200" dirty="0">
                <a:solidFill>
                  <a:srgbClr val="0070C0"/>
                </a:solidFill>
                <a:sym typeface="Arial"/>
              </a:rPr>
              <a:t>: … </a:t>
            </a:r>
            <a:r>
              <a:rPr lang="en-US" sz="3200" dirty="0" err="1">
                <a:solidFill>
                  <a:srgbClr val="0070C0"/>
                </a:solidFill>
                <a:sym typeface="Arial"/>
              </a:rPr>
              <a:t>người</a:t>
            </a:r>
            <a:r>
              <a:rPr lang="en-US" sz="3200" dirty="0">
                <a:solidFill>
                  <a:srgbClr val="0070C0"/>
                </a:solidFill>
                <a:sym typeface="Arial"/>
              </a:rPr>
              <a:t>?</a:t>
            </a:r>
            <a:endParaRPr sz="3200" dirty="0">
              <a:solidFill>
                <a:srgbClr val="0070C0"/>
              </a:solidFill>
            </a:endParaRPr>
          </a:p>
        </p:txBody>
      </p:sp>
      <p:sp>
        <p:nvSpPr>
          <p:cNvPr id="3205" name="Google Shape;3205;p13"/>
          <p:cNvSpPr txBox="1"/>
          <p:nvPr/>
        </p:nvSpPr>
        <p:spPr>
          <a:xfrm>
            <a:off x="810728" y="4240707"/>
            <a:ext cx="10921999" cy="20620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err="1">
                <a:solidFill>
                  <a:srgbClr val="E36C09"/>
                </a:solidFill>
                <a:sym typeface="Arial"/>
              </a:rPr>
              <a:t>Bài</a:t>
            </a:r>
            <a:r>
              <a:rPr lang="en-US" sz="3200" dirty="0">
                <a:solidFill>
                  <a:srgbClr val="E36C09"/>
                </a:solidFill>
                <a:sym typeface="Arial"/>
              </a:rPr>
              <a:t> </a:t>
            </a:r>
            <a:r>
              <a:rPr lang="en-US" sz="3200" dirty="0" err="1">
                <a:solidFill>
                  <a:srgbClr val="E36C09"/>
                </a:solidFill>
                <a:sym typeface="Arial"/>
              </a:rPr>
              <a:t>giải</a:t>
            </a:r>
            <a:endParaRPr sz="3200" dirty="0">
              <a:solidFill>
                <a:srgbClr val="E36C09"/>
              </a:solidFill>
              <a:sym typeface="Arial"/>
            </a:endParaRPr>
          </a:p>
          <a:p>
            <a:pPr marL="0" marR="0" lvl="0" indent="0" algn="l" rtl="0">
              <a:spcBef>
                <a:spcPts val="0"/>
              </a:spcBef>
              <a:spcAft>
                <a:spcPts val="0"/>
              </a:spcAft>
              <a:buNone/>
            </a:pPr>
            <a:r>
              <a:rPr lang="en-US" sz="3200" dirty="0" err="1">
                <a:solidFill>
                  <a:srgbClr val="E36C09"/>
                </a:solidFill>
                <a:sym typeface="Arial"/>
              </a:rPr>
              <a:t>Cuối</a:t>
            </a:r>
            <a:r>
              <a:rPr lang="en-US" sz="3200" dirty="0">
                <a:solidFill>
                  <a:srgbClr val="E36C09"/>
                </a:solidFill>
                <a:sym typeface="Arial"/>
              </a:rPr>
              <a:t> </a:t>
            </a:r>
            <a:r>
              <a:rPr lang="en-US" sz="3200" dirty="0" err="1">
                <a:solidFill>
                  <a:srgbClr val="E36C09"/>
                </a:solidFill>
                <a:sym typeface="Arial"/>
              </a:rPr>
              <a:t>năm</a:t>
            </a:r>
            <a:r>
              <a:rPr lang="en-US" sz="3200" dirty="0">
                <a:solidFill>
                  <a:srgbClr val="E36C09"/>
                </a:solidFill>
                <a:sym typeface="Arial"/>
              </a:rPr>
              <a:t>, </a:t>
            </a:r>
            <a:r>
              <a:rPr lang="en-US" sz="3200" dirty="0" err="1">
                <a:solidFill>
                  <a:srgbClr val="E36C09"/>
                </a:solidFill>
                <a:sym typeface="Arial"/>
              </a:rPr>
              <a:t>công</a:t>
            </a:r>
            <a:r>
              <a:rPr lang="en-US" sz="3200" dirty="0">
                <a:solidFill>
                  <a:srgbClr val="E36C09"/>
                </a:solidFill>
                <a:sym typeface="Arial"/>
              </a:rPr>
              <a:t> ty </a:t>
            </a:r>
            <a:r>
              <a:rPr lang="en-US" sz="3200" dirty="0" err="1">
                <a:solidFill>
                  <a:srgbClr val="E36C09"/>
                </a:solidFill>
                <a:sym typeface="Arial"/>
              </a:rPr>
              <a:t>đó</a:t>
            </a:r>
            <a:r>
              <a:rPr lang="en-US" sz="3200" dirty="0">
                <a:solidFill>
                  <a:srgbClr val="E36C09"/>
                </a:solidFill>
                <a:sym typeface="Arial"/>
              </a:rPr>
              <a:t> </a:t>
            </a:r>
            <a:r>
              <a:rPr lang="en-US" sz="3200" dirty="0" err="1">
                <a:solidFill>
                  <a:srgbClr val="E36C09"/>
                </a:solidFill>
                <a:sym typeface="Arial"/>
              </a:rPr>
              <a:t>còn</a:t>
            </a:r>
            <a:r>
              <a:rPr lang="en-US" sz="3200" dirty="0">
                <a:solidFill>
                  <a:srgbClr val="E36C09"/>
                </a:solidFill>
                <a:sym typeface="Arial"/>
              </a:rPr>
              <a:t> </a:t>
            </a:r>
            <a:r>
              <a:rPr lang="en-US" sz="3200" dirty="0" err="1">
                <a:solidFill>
                  <a:srgbClr val="E36C09"/>
                </a:solidFill>
                <a:sym typeface="Arial"/>
              </a:rPr>
              <a:t>lại</a:t>
            </a:r>
            <a:r>
              <a:rPr lang="en-US" sz="3200" dirty="0">
                <a:solidFill>
                  <a:srgbClr val="E36C09"/>
                </a:solidFill>
                <a:sym typeface="Arial"/>
              </a:rPr>
              <a:t> </a:t>
            </a:r>
            <a:r>
              <a:rPr lang="en-US" sz="3200" dirty="0" err="1">
                <a:solidFill>
                  <a:srgbClr val="E36C09"/>
                </a:solidFill>
                <a:sym typeface="Arial"/>
              </a:rPr>
              <a:t>số</a:t>
            </a:r>
            <a:r>
              <a:rPr lang="en-US" sz="3200" dirty="0">
                <a:solidFill>
                  <a:srgbClr val="E36C09"/>
                </a:solidFill>
                <a:sym typeface="Arial"/>
              </a:rPr>
              <a:t> </a:t>
            </a:r>
            <a:r>
              <a:rPr lang="en-US" sz="3200" dirty="0" err="1">
                <a:solidFill>
                  <a:srgbClr val="E36C09"/>
                </a:solidFill>
                <a:sym typeface="Arial"/>
              </a:rPr>
              <a:t>người</a:t>
            </a:r>
            <a:r>
              <a:rPr lang="en-US" sz="3200" dirty="0">
                <a:solidFill>
                  <a:srgbClr val="E36C09"/>
                </a:solidFill>
                <a:sym typeface="Arial"/>
              </a:rPr>
              <a:t> </a:t>
            </a:r>
            <a:r>
              <a:rPr lang="en-US" sz="3200" dirty="0" err="1">
                <a:solidFill>
                  <a:srgbClr val="E36C09"/>
                </a:solidFill>
                <a:sym typeface="Arial"/>
              </a:rPr>
              <a:t>đang</a:t>
            </a:r>
            <a:r>
              <a:rPr lang="en-US" sz="3200" dirty="0">
                <a:solidFill>
                  <a:srgbClr val="E36C09"/>
                </a:solidFill>
                <a:sym typeface="Arial"/>
              </a:rPr>
              <a:t> </a:t>
            </a:r>
            <a:r>
              <a:rPr lang="en-US" sz="3200" dirty="0" err="1">
                <a:solidFill>
                  <a:srgbClr val="E36C09"/>
                </a:solidFill>
                <a:sym typeface="Arial"/>
              </a:rPr>
              <a:t>làm</a:t>
            </a:r>
            <a:r>
              <a:rPr lang="en-US" sz="3200" dirty="0">
                <a:solidFill>
                  <a:srgbClr val="E36C09"/>
                </a:solidFill>
                <a:sym typeface="Arial"/>
              </a:rPr>
              <a:t> </a:t>
            </a:r>
            <a:r>
              <a:rPr lang="en-US" sz="3200" dirty="0" err="1">
                <a:solidFill>
                  <a:srgbClr val="E36C09"/>
                </a:solidFill>
                <a:sym typeface="Arial"/>
              </a:rPr>
              <a:t>việc</a:t>
            </a:r>
            <a:r>
              <a:rPr lang="en-US" sz="3200" dirty="0">
                <a:solidFill>
                  <a:srgbClr val="E36C09"/>
                </a:solidFill>
                <a:sym typeface="Arial"/>
              </a:rPr>
              <a:t> </a:t>
            </a:r>
            <a:r>
              <a:rPr lang="en-US" sz="3200" dirty="0" err="1">
                <a:solidFill>
                  <a:srgbClr val="E36C09"/>
                </a:solidFill>
                <a:sym typeface="Arial"/>
              </a:rPr>
              <a:t>là</a:t>
            </a:r>
            <a:r>
              <a:rPr lang="en-US" sz="3200" dirty="0">
                <a:solidFill>
                  <a:srgbClr val="E36C09"/>
                </a:solidFill>
                <a:sym typeface="Arial"/>
              </a:rPr>
              <a:t>:</a:t>
            </a:r>
            <a:endParaRPr sz="3200" dirty="0"/>
          </a:p>
          <a:p>
            <a:pPr marL="0" marR="0" lvl="0" indent="0" algn="l" rtl="0">
              <a:spcBef>
                <a:spcPts val="0"/>
              </a:spcBef>
              <a:spcAft>
                <a:spcPts val="0"/>
              </a:spcAft>
              <a:buNone/>
            </a:pPr>
            <a:r>
              <a:rPr lang="en-US" sz="3200" dirty="0">
                <a:solidFill>
                  <a:srgbClr val="E36C09"/>
                </a:solidFill>
                <a:sym typeface="Arial"/>
              </a:rPr>
              <a:t>                  205 – 12 = 193 (</a:t>
            </a:r>
            <a:r>
              <a:rPr lang="en-US" sz="3200" dirty="0" err="1">
                <a:solidFill>
                  <a:srgbClr val="E36C09"/>
                </a:solidFill>
                <a:sym typeface="Arial"/>
              </a:rPr>
              <a:t>người</a:t>
            </a:r>
            <a:r>
              <a:rPr lang="en-US" sz="3200" dirty="0">
                <a:solidFill>
                  <a:srgbClr val="E36C09"/>
                </a:solidFill>
                <a:sym typeface="Arial"/>
              </a:rPr>
              <a:t>)</a:t>
            </a:r>
            <a:endParaRPr sz="3200" dirty="0"/>
          </a:p>
          <a:p>
            <a:pPr marL="0" marR="0" lvl="0" indent="0" algn="l" rtl="0">
              <a:spcBef>
                <a:spcPts val="0"/>
              </a:spcBef>
              <a:spcAft>
                <a:spcPts val="0"/>
              </a:spcAft>
              <a:buNone/>
            </a:pPr>
            <a:r>
              <a:rPr lang="en-US" sz="3200" dirty="0">
                <a:solidFill>
                  <a:srgbClr val="E36C09"/>
                </a:solidFill>
                <a:sym typeface="Arial"/>
              </a:rPr>
              <a:t>                                 </a:t>
            </a:r>
            <a:r>
              <a:rPr lang="en-US" sz="3200" dirty="0" err="1">
                <a:solidFill>
                  <a:srgbClr val="E36C09"/>
                </a:solidFill>
                <a:sym typeface="Arial"/>
              </a:rPr>
              <a:t>Đáp</a:t>
            </a:r>
            <a:r>
              <a:rPr lang="en-US" sz="3200" dirty="0">
                <a:solidFill>
                  <a:srgbClr val="E36C09"/>
                </a:solidFill>
                <a:sym typeface="Arial"/>
              </a:rPr>
              <a:t> </a:t>
            </a:r>
            <a:r>
              <a:rPr lang="en-US" sz="3200" dirty="0" err="1">
                <a:solidFill>
                  <a:srgbClr val="E36C09"/>
                </a:solidFill>
                <a:sym typeface="Arial"/>
              </a:rPr>
              <a:t>số</a:t>
            </a:r>
            <a:r>
              <a:rPr lang="en-US" sz="3200" dirty="0">
                <a:solidFill>
                  <a:srgbClr val="E36C09"/>
                </a:solidFill>
                <a:sym typeface="Arial"/>
              </a:rPr>
              <a:t>: 193 </a:t>
            </a:r>
            <a:r>
              <a:rPr lang="en-US" sz="3200" dirty="0" err="1">
                <a:solidFill>
                  <a:srgbClr val="E36C09"/>
                </a:solidFill>
                <a:sym typeface="Arial"/>
              </a:rPr>
              <a:t>người</a:t>
            </a:r>
            <a:r>
              <a:rPr lang="en-US" sz="3200" dirty="0">
                <a:solidFill>
                  <a:srgbClr val="E36C09"/>
                </a:solidFill>
                <a:sym typeface="Arial"/>
              </a:rPr>
              <a:t> </a:t>
            </a:r>
            <a:endParaRPr sz="3200" dirty="0"/>
          </a:p>
        </p:txBody>
      </p:sp>
      <p:cxnSp>
        <p:nvCxnSpPr>
          <p:cNvPr id="7" name="Straight Connector 6"/>
          <p:cNvCxnSpPr/>
          <p:nvPr/>
        </p:nvCxnSpPr>
        <p:spPr>
          <a:xfrm>
            <a:off x="3816945" y="1212283"/>
            <a:ext cx="3383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41150" y="1643244"/>
            <a:ext cx="3383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035870" y="2055076"/>
            <a:ext cx="60350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0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05">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05">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0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09"/>
        <p:cNvGrpSpPr/>
        <p:nvPr/>
      </p:nvGrpSpPr>
      <p:grpSpPr>
        <a:xfrm>
          <a:off x="0" y="0"/>
          <a:ext cx="0" cy="0"/>
          <a:chOff x="0" y="0"/>
          <a:chExt cx="0" cy="0"/>
        </a:xfrm>
      </p:grpSpPr>
      <p:grpSp>
        <p:nvGrpSpPr>
          <p:cNvPr id="3210" name="Google Shape;3210;p14"/>
          <p:cNvGrpSpPr/>
          <p:nvPr/>
        </p:nvGrpSpPr>
        <p:grpSpPr>
          <a:xfrm>
            <a:off x="627970" y="184112"/>
            <a:ext cx="10535945" cy="954067"/>
            <a:chOff x="1296327" y="1630784"/>
            <a:chExt cx="10535945" cy="954067"/>
          </a:xfrm>
        </p:grpSpPr>
        <p:sp>
          <p:nvSpPr>
            <p:cNvPr id="3211" name="Google Shape;3211;p14"/>
            <p:cNvSpPr txBox="1"/>
            <p:nvPr/>
          </p:nvSpPr>
          <p:spPr>
            <a:xfrm>
              <a:off x="1929974" y="1630784"/>
              <a:ext cx="9902298"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Arial"/>
                  <a:ea typeface="Arial"/>
                  <a:cs typeface="Arial"/>
                  <a:sym typeface="Arial"/>
                </a:rPr>
                <a:t>Trong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tấm</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bản</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đồ</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Rô-bốt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đi</a:t>
              </a:r>
              <a:r>
                <a:rPr lang="en-US" sz="2800" dirty="0">
                  <a:solidFill>
                    <a:schemeClr val="dk1"/>
                  </a:solidFill>
                  <a:latin typeface="Arial"/>
                  <a:ea typeface="Arial"/>
                  <a:cs typeface="Arial"/>
                  <a:sym typeface="Arial"/>
                </a:rPr>
                <a:t> qua </a:t>
              </a:r>
              <a:r>
                <a:rPr lang="en-US" sz="2800" dirty="0" err="1">
                  <a:solidFill>
                    <a:schemeClr val="dk1"/>
                  </a:solidFill>
                  <a:latin typeface="Arial"/>
                  <a:ea typeface="Arial"/>
                  <a:cs typeface="Arial"/>
                  <a:sym typeface="Arial"/>
                </a:rPr>
                <a:t>các</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phép</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tính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kết</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quả</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theo</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thứ</a:t>
              </a:r>
              <a:r>
                <a:rPr lang="en-US" sz="2800" dirty="0" smtClean="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tự</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như</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sau</a:t>
              </a:r>
              <a:r>
                <a:rPr lang="en-US" sz="2800" dirty="0">
                  <a:solidFill>
                    <a:schemeClr val="dk1"/>
                  </a:solidFill>
                  <a:latin typeface="Arial"/>
                  <a:ea typeface="Arial"/>
                  <a:cs typeface="Arial"/>
                  <a:sym typeface="Arial"/>
                </a:rPr>
                <a:t>:</a:t>
              </a:r>
              <a:endParaRPr dirty="0"/>
            </a:p>
          </p:txBody>
        </p:sp>
        <p:sp>
          <p:nvSpPr>
            <p:cNvPr id="3212" name="Google Shape;3212;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grpSp>
        <p:nvGrpSpPr>
          <p:cNvPr id="3213" name="Google Shape;3213;p14"/>
          <p:cNvGrpSpPr/>
          <p:nvPr/>
        </p:nvGrpSpPr>
        <p:grpSpPr>
          <a:xfrm>
            <a:off x="4753191" y="625735"/>
            <a:ext cx="5933884" cy="523220"/>
            <a:chOff x="1711516" y="1747756"/>
            <a:chExt cx="5933884" cy="523220"/>
          </a:xfrm>
        </p:grpSpPr>
        <p:sp>
          <p:nvSpPr>
            <p:cNvPr id="3214" name="Google Shape;3214;p14"/>
            <p:cNvSpPr txBox="1"/>
            <p:nvPr/>
          </p:nvSpPr>
          <p:spPr>
            <a:xfrm>
              <a:off x="1711516" y="1747756"/>
              <a:ext cx="59338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292       537       380       38       1000</a:t>
              </a:r>
              <a:endParaRPr/>
            </a:p>
          </p:txBody>
        </p:sp>
        <p:sp>
          <p:nvSpPr>
            <p:cNvPr id="3215" name="Google Shape;3215;p14"/>
            <p:cNvSpPr/>
            <p:nvPr/>
          </p:nvSpPr>
          <p:spPr>
            <a:xfrm>
              <a:off x="25146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14"/>
            <p:cNvSpPr/>
            <p:nvPr/>
          </p:nvSpPr>
          <p:spPr>
            <a:xfrm>
              <a:off x="3774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14"/>
            <p:cNvSpPr/>
            <p:nvPr/>
          </p:nvSpPr>
          <p:spPr>
            <a:xfrm>
              <a:off x="51054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14"/>
            <p:cNvSpPr/>
            <p:nvPr/>
          </p:nvSpPr>
          <p:spPr>
            <a:xfrm>
              <a:off x="6187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3219" name="Google Shape;3219;p14"/>
          <p:cNvPicPr preferRelativeResize="0"/>
          <p:nvPr/>
        </p:nvPicPr>
        <p:blipFill rotWithShape="1">
          <a:blip r:embed="rId3">
            <a:alphaModFix/>
          </a:blip>
          <a:srcRect/>
          <a:stretch/>
        </p:blipFill>
        <p:spPr>
          <a:xfrm>
            <a:off x="2417293" y="1855608"/>
            <a:ext cx="7395563" cy="5002392"/>
          </a:xfrm>
          <a:prstGeom prst="rect">
            <a:avLst/>
          </a:prstGeom>
          <a:noFill/>
          <a:ln>
            <a:noFill/>
          </a:ln>
        </p:spPr>
      </p:pic>
      <p:grpSp>
        <p:nvGrpSpPr>
          <p:cNvPr id="3220" name="Google Shape;3220;p14"/>
          <p:cNvGrpSpPr/>
          <p:nvPr/>
        </p:nvGrpSpPr>
        <p:grpSpPr>
          <a:xfrm>
            <a:off x="2939058" y="4327087"/>
            <a:ext cx="699230" cy="609600"/>
            <a:chOff x="1839017" y="3577189"/>
            <a:chExt cx="699230" cy="609600"/>
          </a:xfrm>
        </p:grpSpPr>
        <p:sp>
          <p:nvSpPr>
            <p:cNvPr id="3221" name="Google Shape;3221;p14"/>
            <p:cNvSpPr/>
            <p:nvPr/>
          </p:nvSpPr>
          <p:spPr>
            <a:xfrm>
              <a:off x="1883832" y="3577189"/>
              <a:ext cx="609600" cy="609600"/>
            </a:xfrm>
            <a:prstGeom prst="ellipse">
              <a:avLst/>
            </a:prstGeom>
            <a:solidFill>
              <a:schemeClr val="lt1"/>
            </a:solidFill>
            <a:ln w="50800" cap="flat" cmpd="dbl">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2" name="Google Shape;3222;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292</a:t>
              </a:r>
              <a:endParaRPr sz="2400" b="1">
                <a:solidFill>
                  <a:schemeClr val="dk1"/>
                </a:solidFill>
                <a:latin typeface="Arial"/>
                <a:ea typeface="Arial"/>
                <a:cs typeface="Arial"/>
                <a:sym typeface="Arial"/>
              </a:endParaRPr>
            </a:p>
          </p:txBody>
        </p:sp>
      </p:grpSp>
      <p:grpSp>
        <p:nvGrpSpPr>
          <p:cNvPr id="3223" name="Google Shape;3223;p14"/>
          <p:cNvGrpSpPr/>
          <p:nvPr/>
        </p:nvGrpSpPr>
        <p:grpSpPr>
          <a:xfrm>
            <a:off x="4861885" y="3653987"/>
            <a:ext cx="699230" cy="609600"/>
            <a:chOff x="1839017" y="3577189"/>
            <a:chExt cx="699230" cy="609600"/>
          </a:xfrm>
        </p:grpSpPr>
        <p:sp>
          <p:nvSpPr>
            <p:cNvPr id="3224" name="Google Shape;3224;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5" name="Google Shape;3225;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195</a:t>
              </a:r>
              <a:endParaRPr sz="2400" b="1">
                <a:solidFill>
                  <a:schemeClr val="dk1"/>
                </a:solidFill>
                <a:latin typeface="Arial"/>
                <a:ea typeface="Arial"/>
                <a:cs typeface="Arial"/>
                <a:sym typeface="Arial"/>
              </a:endParaRPr>
            </a:p>
          </p:txBody>
        </p:sp>
      </p:grpSp>
      <p:grpSp>
        <p:nvGrpSpPr>
          <p:cNvPr id="3226" name="Google Shape;3226;p14"/>
          <p:cNvGrpSpPr/>
          <p:nvPr/>
        </p:nvGrpSpPr>
        <p:grpSpPr>
          <a:xfrm>
            <a:off x="3128738" y="5784447"/>
            <a:ext cx="699230" cy="609600"/>
            <a:chOff x="1839017" y="3577189"/>
            <a:chExt cx="699230" cy="609600"/>
          </a:xfrm>
        </p:grpSpPr>
        <p:sp>
          <p:nvSpPr>
            <p:cNvPr id="3227" name="Google Shape;3227;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8" name="Google Shape;3228;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537</a:t>
              </a:r>
              <a:endParaRPr sz="2400" b="1">
                <a:solidFill>
                  <a:schemeClr val="dk1"/>
                </a:solidFill>
                <a:latin typeface="Arial"/>
                <a:ea typeface="Arial"/>
                <a:cs typeface="Arial"/>
                <a:sym typeface="Arial"/>
              </a:endParaRPr>
            </a:p>
          </p:txBody>
        </p:sp>
      </p:grpSp>
      <p:grpSp>
        <p:nvGrpSpPr>
          <p:cNvPr id="3229" name="Google Shape;3229;p14"/>
          <p:cNvGrpSpPr/>
          <p:nvPr/>
        </p:nvGrpSpPr>
        <p:grpSpPr>
          <a:xfrm>
            <a:off x="6037121" y="5886047"/>
            <a:ext cx="699230" cy="609600"/>
            <a:chOff x="1839017" y="3577189"/>
            <a:chExt cx="699230" cy="609600"/>
          </a:xfrm>
        </p:grpSpPr>
        <p:sp>
          <p:nvSpPr>
            <p:cNvPr id="3230" name="Google Shape;3230;p14"/>
            <p:cNvSpPr/>
            <p:nvPr/>
          </p:nvSpPr>
          <p:spPr>
            <a:xfrm>
              <a:off x="1883832" y="3577189"/>
              <a:ext cx="609600" cy="609600"/>
            </a:xfrm>
            <a:prstGeom prst="ellipse">
              <a:avLst/>
            </a:prstGeom>
            <a:solidFill>
              <a:schemeClr val="lt1"/>
            </a:solidFill>
            <a:ln w="50800" cap="flat" cmpd="dbl">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1" name="Google Shape;3231;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380</a:t>
              </a:r>
              <a:endParaRPr sz="2400" b="1">
                <a:solidFill>
                  <a:schemeClr val="dk1"/>
                </a:solidFill>
                <a:latin typeface="Arial"/>
                <a:ea typeface="Arial"/>
                <a:cs typeface="Arial"/>
                <a:sym typeface="Arial"/>
              </a:endParaRPr>
            </a:p>
          </p:txBody>
        </p:sp>
      </p:grpSp>
      <p:grpSp>
        <p:nvGrpSpPr>
          <p:cNvPr id="3232" name="Google Shape;3232;p14"/>
          <p:cNvGrpSpPr/>
          <p:nvPr/>
        </p:nvGrpSpPr>
        <p:grpSpPr>
          <a:xfrm>
            <a:off x="6970085" y="2975909"/>
            <a:ext cx="609600" cy="609600"/>
            <a:chOff x="1883832" y="3577189"/>
            <a:chExt cx="609600" cy="609600"/>
          </a:xfrm>
        </p:grpSpPr>
        <p:sp>
          <p:nvSpPr>
            <p:cNvPr id="3233" name="Google Shape;3233;p14"/>
            <p:cNvSpPr/>
            <p:nvPr/>
          </p:nvSpPr>
          <p:spPr>
            <a:xfrm>
              <a:off x="1883832" y="3577189"/>
              <a:ext cx="609600" cy="609600"/>
            </a:xfrm>
            <a:prstGeom prst="ellipse">
              <a:avLst/>
            </a:prstGeom>
            <a:solidFill>
              <a:schemeClr val="lt1"/>
            </a:solidFill>
            <a:ln w="50800" cap="flat" cmpd="dbl">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4" name="Google Shape;3234;p14"/>
            <p:cNvSpPr txBox="1"/>
            <p:nvPr/>
          </p:nvSpPr>
          <p:spPr>
            <a:xfrm>
              <a:off x="1915217" y="3651156"/>
              <a:ext cx="52770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a:t>
              </a:r>
              <a:endParaRPr sz="2400" b="1">
                <a:solidFill>
                  <a:schemeClr val="dk1"/>
                </a:solidFill>
                <a:latin typeface="Arial"/>
                <a:ea typeface="Arial"/>
                <a:cs typeface="Arial"/>
                <a:sym typeface="Arial"/>
              </a:endParaRPr>
            </a:p>
          </p:txBody>
        </p:sp>
      </p:grpSp>
      <p:grpSp>
        <p:nvGrpSpPr>
          <p:cNvPr id="3235" name="Google Shape;3235;p14"/>
          <p:cNvGrpSpPr/>
          <p:nvPr/>
        </p:nvGrpSpPr>
        <p:grpSpPr>
          <a:xfrm>
            <a:off x="8011485" y="2076948"/>
            <a:ext cx="699230" cy="609600"/>
            <a:chOff x="1864417" y="3577189"/>
            <a:chExt cx="699230" cy="609600"/>
          </a:xfrm>
        </p:grpSpPr>
        <p:sp>
          <p:nvSpPr>
            <p:cNvPr id="3236" name="Google Shape;3236;p14"/>
            <p:cNvSpPr/>
            <p:nvPr/>
          </p:nvSpPr>
          <p:spPr>
            <a:xfrm>
              <a:off x="1883832" y="3577189"/>
              <a:ext cx="609600" cy="609600"/>
            </a:xfrm>
            <a:prstGeom prst="ellipse">
              <a:avLst/>
            </a:prstGeom>
            <a:solidFill>
              <a:schemeClr val="lt1"/>
            </a:solidFill>
            <a:ln w="50800" cap="flat" cmpd="dbl">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7" name="Google Shape;3237;p14"/>
            <p:cNvSpPr txBox="1"/>
            <p:nvPr/>
          </p:nvSpPr>
          <p:spPr>
            <a:xfrm>
              <a:off x="18644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321</a:t>
              </a:r>
              <a:endParaRPr sz="2400" b="1">
                <a:solidFill>
                  <a:schemeClr val="dk1"/>
                </a:solidFill>
                <a:latin typeface="Arial"/>
                <a:ea typeface="Arial"/>
                <a:cs typeface="Arial"/>
                <a:sym typeface="Arial"/>
              </a:endParaRPr>
            </a:p>
          </p:txBody>
        </p:sp>
      </p:grpSp>
      <p:grpSp>
        <p:nvGrpSpPr>
          <p:cNvPr id="3238" name="Google Shape;3238;p14"/>
          <p:cNvGrpSpPr/>
          <p:nvPr/>
        </p:nvGrpSpPr>
        <p:grpSpPr>
          <a:xfrm>
            <a:off x="8335700" y="5276447"/>
            <a:ext cx="870751" cy="609600"/>
            <a:chOff x="1864417" y="3577189"/>
            <a:chExt cx="870751" cy="609600"/>
          </a:xfrm>
        </p:grpSpPr>
        <p:sp>
          <p:nvSpPr>
            <p:cNvPr id="3239" name="Google Shape;3239;p14"/>
            <p:cNvSpPr/>
            <p:nvPr/>
          </p:nvSpPr>
          <p:spPr>
            <a:xfrm>
              <a:off x="1883832" y="3577189"/>
              <a:ext cx="851336" cy="609600"/>
            </a:xfrm>
            <a:prstGeom prst="ellipse">
              <a:avLst/>
            </a:prstGeom>
            <a:solidFill>
              <a:schemeClr val="lt1"/>
            </a:solidFill>
            <a:ln w="50800" cap="flat" cmpd="dbl">
              <a:solidFill>
                <a:srgbClr val="FC51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40" name="Google Shape;3240;p14"/>
            <p:cNvSpPr txBox="1"/>
            <p:nvPr/>
          </p:nvSpPr>
          <p:spPr>
            <a:xfrm>
              <a:off x="1864417" y="3651156"/>
              <a:ext cx="8707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1000</a:t>
              </a:r>
              <a:endParaRPr sz="2400" b="1">
                <a:solidFill>
                  <a:schemeClr val="dk1"/>
                </a:solidFill>
                <a:latin typeface="Arial"/>
                <a:ea typeface="Arial"/>
                <a:cs typeface="Arial"/>
                <a:sym typeface="Arial"/>
              </a:endParaRPr>
            </a:p>
          </p:txBody>
        </p:sp>
      </p:grpSp>
      <p:sp>
        <p:nvSpPr>
          <p:cNvPr id="3241" name="Google Shape;3241;p14"/>
          <p:cNvSpPr/>
          <p:nvPr/>
        </p:nvSpPr>
        <p:spPr>
          <a:xfrm>
            <a:off x="2954241" y="3129115"/>
            <a:ext cx="177800" cy="736600"/>
          </a:xfrm>
          <a:custGeom>
            <a:avLst/>
            <a:gdLst/>
            <a:ahLst/>
            <a:cxnLst/>
            <a:rect l="l" t="t" r="r" b="b"/>
            <a:pathLst>
              <a:path w="177800" h="736600" extrusionOk="0">
                <a:moveTo>
                  <a:pt x="0" y="0"/>
                </a:moveTo>
                <a:lnTo>
                  <a:pt x="0" y="0"/>
                </a:lnTo>
                <a:cubicBezTo>
                  <a:pt x="12376" y="41255"/>
                  <a:pt x="45025" y="135637"/>
                  <a:pt x="50800" y="190500"/>
                </a:cubicBezTo>
                <a:cubicBezTo>
                  <a:pt x="57020" y="249591"/>
                  <a:pt x="56558" y="309289"/>
                  <a:pt x="63500" y="368300"/>
                </a:cubicBezTo>
                <a:cubicBezTo>
                  <a:pt x="65064" y="381595"/>
                  <a:pt x="72522" y="393528"/>
                  <a:pt x="76200" y="406400"/>
                </a:cubicBezTo>
                <a:cubicBezTo>
                  <a:pt x="80995" y="423183"/>
                  <a:pt x="85114" y="440161"/>
                  <a:pt x="88900" y="457200"/>
                </a:cubicBezTo>
                <a:cubicBezTo>
                  <a:pt x="112834" y="564905"/>
                  <a:pt x="87352" y="477957"/>
                  <a:pt x="127000" y="596900"/>
                </a:cubicBezTo>
                <a:cubicBezTo>
                  <a:pt x="131233" y="609600"/>
                  <a:pt x="132274" y="623861"/>
                  <a:pt x="139700" y="635000"/>
                </a:cubicBezTo>
                <a:lnTo>
                  <a:pt x="165100" y="673100"/>
                </a:lnTo>
                <a:lnTo>
                  <a:pt x="177800" y="736600"/>
                </a:lnTo>
                <a:lnTo>
                  <a:pt x="177800" y="736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2" name="Google Shape;3242;p14"/>
          <p:cNvSpPr/>
          <p:nvPr/>
        </p:nvSpPr>
        <p:spPr>
          <a:xfrm>
            <a:off x="2920040" y="4437215"/>
            <a:ext cx="173901" cy="1041400"/>
          </a:xfrm>
          <a:custGeom>
            <a:avLst/>
            <a:gdLst/>
            <a:ahLst/>
            <a:cxnLst/>
            <a:rect l="l" t="t" r="r" b="b"/>
            <a:pathLst>
              <a:path w="173901" h="1041400" extrusionOk="0">
                <a:moveTo>
                  <a:pt x="173901" y="0"/>
                </a:moveTo>
                <a:lnTo>
                  <a:pt x="173901" y="0"/>
                </a:lnTo>
                <a:cubicBezTo>
                  <a:pt x="161201" y="38100"/>
                  <a:pt x="144999" y="75207"/>
                  <a:pt x="135801" y="114300"/>
                </a:cubicBezTo>
                <a:cubicBezTo>
                  <a:pt x="89957" y="309136"/>
                  <a:pt x="147222" y="143965"/>
                  <a:pt x="110401" y="266700"/>
                </a:cubicBezTo>
                <a:cubicBezTo>
                  <a:pt x="102708" y="292345"/>
                  <a:pt x="99853" y="320623"/>
                  <a:pt x="85001" y="342900"/>
                </a:cubicBezTo>
                <a:cubicBezTo>
                  <a:pt x="52175" y="392139"/>
                  <a:pt x="64428" y="366520"/>
                  <a:pt x="46901" y="419100"/>
                </a:cubicBezTo>
                <a:cubicBezTo>
                  <a:pt x="42668" y="452967"/>
                  <a:pt x="43181" y="487772"/>
                  <a:pt x="34201" y="520700"/>
                </a:cubicBezTo>
                <a:cubicBezTo>
                  <a:pt x="30185" y="535426"/>
                  <a:pt x="9436" y="543550"/>
                  <a:pt x="8801" y="558800"/>
                </a:cubicBezTo>
                <a:cubicBezTo>
                  <a:pt x="6780" y="607312"/>
                  <a:pt x="-25219" y="791480"/>
                  <a:pt x="46901" y="863600"/>
                </a:cubicBezTo>
                <a:cubicBezTo>
                  <a:pt x="57694" y="874393"/>
                  <a:pt x="72301" y="880533"/>
                  <a:pt x="85001" y="889000"/>
                </a:cubicBezTo>
                <a:cubicBezTo>
                  <a:pt x="86695" y="895774"/>
                  <a:pt x="103113" y="966968"/>
                  <a:pt x="110401" y="977900"/>
                </a:cubicBezTo>
                <a:lnTo>
                  <a:pt x="173901" y="1041400"/>
                </a:lnTo>
                <a:lnTo>
                  <a:pt x="173901" y="10414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3" name="Google Shape;3243;p14"/>
          <p:cNvSpPr/>
          <p:nvPr/>
        </p:nvSpPr>
        <p:spPr>
          <a:xfrm>
            <a:off x="3868641" y="5846915"/>
            <a:ext cx="2133600" cy="179193"/>
          </a:xfrm>
          <a:custGeom>
            <a:avLst/>
            <a:gdLst/>
            <a:ahLst/>
            <a:cxnLst/>
            <a:rect l="l" t="t" r="r" b="b"/>
            <a:pathLst>
              <a:path w="2133600" h="179193" extrusionOk="0">
                <a:moveTo>
                  <a:pt x="0" y="0"/>
                </a:moveTo>
                <a:lnTo>
                  <a:pt x="0" y="0"/>
                </a:lnTo>
                <a:lnTo>
                  <a:pt x="139700" y="38100"/>
                </a:lnTo>
                <a:cubicBezTo>
                  <a:pt x="189727" y="52394"/>
                  <a:pt x="170851" y="52672"/>
                  <a:pt x="228600" y="63500"/>
                </a:cubicBezTo>
                <a:cubicBezTo>
                  <a:pt x="279219" y="72991"/>
                  <a:pt x="332142" y="72614"/>
                  <a:pt x="381000" y="88900"/>
                </a:cubicBezTo>
                <a:cubicBezTo>
                  <a:pt x="509043" y="131581"/>
                  <a:pt x="310432" y="66460"/>
                  <a:pt x="469900" y="114300"/>
                </a:cubicBezTo>
                <a:cubicBezTo>
                  <a:pt x="495545" y="121993"/>
                  <a:pt x="519359" y="138363"/>
                  <a:pt x="546100" y="139700"/>
                </a:cubicBezTo>
                <a:lnTo>
                  <a:pt x="800100" y="152400"/>
                </a:lnTo>
                <a:cubicBezTo>
                  <a:pt x="838200" y="156633"/>
                  <a:pt x="876066" y="165100"/>
                  <a:pt x="914400" y="165100"/>
                </a:cubicBezTo>
                <a:cubicBezTo>
                  <a:pt x="1928909" y="165100"/>
                  <a:pt x="1636064" y="209923"/>
                  <a:pt x="2057400" y="139700"/>
                </a:cubicBezTo>
                <a:cubicBezTo>
                  <a:pt x="2070100" y="131233"/>
                  <a:pt x="2081848" y="121126"/>
                  <a:pt x="2095500" y="114300"/>
                </a:cubicBezTo>
                <a:cubicBezTo>
                  <a:pt x="2107474" y="108313"/>
                  <a:pt x="2133600" y="101600"/>
                  <a:pt x="2133600" y="101600"/>
                </a:cubicBezTo>
                <a:lnTo>
                  <a:pt x="2133600" y="101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4" name="Google Shape;3244;p14"/>
          <p:cNvSpPr/>
          <p:nvPr/>
        </p:nvSpPr>
        <p:spPr>
          <a:xfrm>
            <a:off x="6840441" y="3941915"/>
            <a:ext cx="419100" cy="1651000"/>
          </a:xfrm>
          <a:custGeom>
            <a:avLst/>
            <a:gdLst/>
            <a:ahLst/>
            <a:cxnLst/>
            <a:rect l="l" t="t" r="r" b="b"/>
            <a:pathLst>
              <a:path w="419100" h="1651000" extrusionOk="0">
                <a:moveTo>
                  <a:pt x="0" y="1651000"/>
                </a:moveTo>
                <a:lnTo>
                  <a:pt x="0" y="1651000"/>
                </a:lnTo>
                <a:cubicBezTo>
                  <a:pt x="29633" y="1621367"/>
                  <a:pt x="61830" y="1594092"/>
                  <a:pt x="88900" y="1562100"/>
                </a:cubicBezTo>
                <a:cubicBezTo>
                  <a:pt x="108619" y="1538796"/>
                  <a:pt x="118114" y="1507486"/>
                  <a:pt x="139700" y="1485900"/>
                </a:cubicBezTo>
                <a:cubicBezTo>
                  <a:pt x="152400" y="1473200"/>
                  <a:pt x="166302" y="1461598"/>
                  <a:pt x="177800" y="1447800"/>
                </a:cubicBezTo>
                <a:cubicBezTo>
                  <a:pt x="187571" y="1436074"/>
                  <a:pt x="192407" y="1420493"/>
                  <a:pt x="203200" y="1409700"/>
                </a:cubicBezTo>
                <a:cubicBezTo>
                  <a:pt x="213993" y="1398907"/>
                  <a:pt x="228600" y="1392767"/>
                  <a:pt x="241300" y="1384300"/>
                </a:cubicBezTo>
                <a:cubicBezTo>
                  <a:pt x="245533" y="1371600"/>
                  <a:pt x="247358" y="1357823"/>
                  <a:pt x="254000" y="1346200"/>
                </a:cubicBezTo>
                <a:cubicBezTo>
                  <a:pt x="264502" y="1327822"/>
                  <a:pt x="283959" y="1314938"/>
                  <a:pt x="292100" y="1295400"/>
                </a:cubicBezTo>
                <a:cubicBezTo>
                  <a:pt x="305527" y="1263176"/>
                  <a:pt x="306461" y="1226918"/>
                  <a:pt x="317500" y="1193800"/>
                </a:cubicBezTo>
                <a:lnTo>
                  <a:pt x="342900" y="1117600"/>
                </a:lnTo>
                <a:cubicBezTo>
                  <a:pt x="347133" y="1087967"/>
                  <a:pt x="349729" y="1058053"/>
                  <a:pt x="355600" y="1028700"/>
                </a:cubicBezTo>
                <a:cubicBezTo>
                  <a:pt x="366241" y="975497"/>
                  <a:pt x="368726" y="1002449"/>
                  <a:pt x="393700" y="952500"/>
                </a:cubicBezTo>
                <a:cubicBezTo>
                  <a:pt x="409332" y="921236"/>
                  <a:pt x="414222" y="867466"/>
                  <a:pt x="419100" y="838200"/>
                </a:cubicBezTo>
                <a:cubicBezTo>
                  <a:pt x="414867" y="613833"/>
                  <a:pt x="418195" y="389196"/>
                  <a:pt x="406400" y="165100"/>
                </a:cubicBezTo>
                <a:cubicBezTo>
                  <a:pt x="405405" y="146194"/>
                  <a:pt x="388031" y="131878"/>
                  <a:pt x="381000" y="114300"/>
                </a:cubicBezTo>
                <a:cubicBezTo>
                  <a:pt x="351584" y="40760"/>
                  <a:pt x="355600" y="57897"/>
                  <a:pt x="355600" y="0"/>
                </a:cubicBezTo>
                <a:lnTo>
                  <a:pt x="355600" y="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5" name="Google Shape;3245;p14"/>
          <p:cNvSpPr/>
          <p:nvPr/>
        </p:nvSpPr>
        <p:spPr>
          <a:xfrm>
            <a:off x="7564341" y="3916515"/>
            <a:ext cx="1143000" cy="431800"/>
          </a:xfrm>
          <a:custGeom>
            <a:avLst/>
            <a:gdLst/>
            <a:ahLst/>
            <a:cxnLst/>
            <a:rect l="l" t="t" r="r" b="b"/>
            <a:pathLst>
              <a:path w="1143000" h="431800" extrusionOk="0">
                <a:moveTo>
                  <a:pt x="0" y="0"/>
                </a:moveTo>
                <a:lnTo>
                  <a:pt x="0" y="0"/>
                </a:lnTo>
                <a:cubicBezTo>
                  <a:pt x="33867" y="12700"/>
                  <a:pt x="68672" y="23133"/>
                  <a:pt x="101600" y="38100"/>
                </a:cubicBezTo>
                <a:cubicBezTo>
                  <a:pt x="115495" y="44416"/>
                  <a:pt x="125408" y="58141"/>
                  <a:pt x="139700" y="63500"/>
                </a:cubicBezTo>
                <a:cubicBezTo>
                  <a:pt x="159911" y="71079"/>
                  <a:pt x="182188" y="71256"/>
                  <a:pt x="203200" y="76200"/>
                </a:cubicBezTo>
                <a:cubicBezTo>
                  <a:pt x="254171" y="88193"/>
                  <a:pt x="304800" y="101600"/>
                  <a:pt x="355600" y="114300"/>
                </a:cubicBezTo>
                <a:cubicBezTo>
                  <a:pt x="372533" y="118533"/>
                  <a:pt x="389052" y="125072"/>
                  <a:pt x="406400" y="127000"/>
                </a:cubicBezTo>
                <a:lnTo>
                  <a:pt x="520700" y="139700"/>
                </a:lnTo>
                <a:cubicBezTo>
                  <a:pt x="605367" y="135467"/>
                  <a:pt x="689928" y="127000"/>
                  <a:pt x="774700" y="127000"/>
                </a:cubicBezTo>
                <a:cubicBezTo>
                  <a:pt x="806482" y="127000"/>
                  <a:pt x="840557" y="144361"/>
                  <a:pt x="863600" y="165100"/>
                </a:cubicBezTo>
                <a:cubicBezTo>
                  <a:pt x="894750" y="193135"/>
                  <a:pt x="917631" y="230754"/>
                  <a:pt x="952500" y="254000"/>
                </a:cubicBezTo>
                <a:cubicBezTo>
                  <a:pt x="965200" y="262467"/>
                  <a:pt x="979807" y="268607"/>
                  <a:pt x="990600" y="279400"/>
                </a:cubicBezTo>
                <a:cubicBezTo>
                  <a:pt x="1005567" y="294367"/>
                  <a:pt x="1013733" y="315233"/>
                  <a:pt x="1028700" y="330200"/>
                </a:cubicBezTo>
                <a:cubicBezTo>
                  <a:pt x="1043667" y="345167"/>
                  <a:pt x="1063570" y="354362"/>
                  <a:pt x="1079500" y="368300"/>
                </a:cubicBezTo>
                <a:lnTo>
                  <a:pt x="1143000" y="431800"/>
                </a:lnTo>
                <a:lnTo>
                  <a:pt x="1143000" y="4318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46" name="Google Shape;3246;p14" descr="Screen Clipping"/>
          <p:cNvPicPr preferRelativeResize="0"/>
          <p:nvPr/>
        </p:nvPicPr>
        <p:blipFill rotWithShape="1">
          <a:blip r:embed="rId4">
            <a:alphaModFix/>
          </a:blip>
          <a:srcRect l="10577" r="5864" b="3024"/>
          <a:stretch/>
        </p:blipFill>
        <p:spPr>
          <a:xfrm>
            <a:off x="2790429" y="2076948"/>
            <a:ext cx="657900" cy="1097578"/>
          </a:xfrm>
          <a:prstGeom prst="rect">
            <a:avLst/>
          </a:prstGeom>
          <a:noFill/>
          <a:ln>
            <a:noFill/>
          </a:ln>
        </p:spPr>
      </p:pic>
      <p:sp>
        <p:nvSpPr>
          <p:cNvPr id="39" name="Google Shape;3211;p14"/>
          <p:cNvSpPr txBox="1"/>
          <p:nvPr/>
        </p:nvSpPr>
        <p:spPr>
          <a:xfrm>
            <a:off x="833726" y="1174081"/>
            <a:ext cx="1067247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smtClean="0">
                <a:solidFill>
                  <a:schemeClr val="dk1"/>
                </a:solidFill>
                <a:latin typeface="Arial"/>
                <a:ea typeface="Arial"/>
                <a:cs typeface="Arial"/>
                <a:sym typeface="Arial"/>
              </a:rPr>
              <a:t>Tìm</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đường</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rô</a:t>
            </a:r>
            <a:r>
              <a:rPr lang="en-US" sz="2800" dirty="0" smtClean="0">
                <a:solidFill>
                  <a:schemeClr val="dk1"/>
                </a:solidFill>
                <a:latin typeface="Arial"/>
                <a:ea typeface="Arial"/>
                <a:cs typeface="Arial"/>
                <a:sym typeface="Arial"/>
              </a:rPr>
              <a:t> – </a:t>
            </a:r>
            <a:r>
              <a:rPr lang="en-US" sz="2800" dirty="0" err="1" smtClean="0">
                <a:solidFill>
                  <a:schemeClr val="dk1"/>
                </a:solidFill>
                <a:latin typeface="Arial"/>
                <a:ea typeface="Arial"/>
                <a:cs typeface="Arial"/>
                <a:sym typeface="Arial"/>
              </a:rPr>
              <a:t>bốt</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đã</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đi</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Rô</a:t>
            </a:r>
            <a:r>
              <a:rPr lang="en-US" sz="2800" dirty="0" smtClean="0">
                <a:solidFill>
                  <a:schemeClr val="dk1"/>
                </a:solidFill>
                <a:latin typeface="Arial"/>
                <a:ea typeface="Arial"/>
                <a:cs typeface="Arial"/>
                <a:sym typeface="Arial"/>
              </a:rPr>
              <a:t> – </a:t>
            </a:r>
            <a:r>
              <a:rPr lang="en-US" sz="2800" dirty="0" err="1" smtClean="0">
                <a:solidFill>
                  <a:schemeClr val="dk1"/>
                </a:solidFill>
                <a:latin typeface="Arial"/>
                <a:ea typeface="Arial"/>
                <a:cs typeface="Arial"/>
                <a:sym typeface="Arial"/>
              </a:rPr>
              <a:t>bốt</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có</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đến</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được</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kho</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báu</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không</a:t>
            </a:r>
            <a:r>
              <a:rPr lang="en-US" sz="2800" dirty="0" smtClean="0">
                <a:solidFill>
                  <a:schemeClr val="dk1"/>
                </a:solidFill>
                <a:latin typeface="Arial"/>
                <a:ea typeface="Arial"/>
                <a:cs typeface="Arial"/>
                <a:sym typeface="Arial"/>
              </a:rPr>
              <a:t>?</a:t>
            </a:r>
            <a:endParaRPr dirty="0"/>
          </a:p>
        </p:txBody>
      </p:sp>
      <p:cxnSp>
        <p:nvCxnSpPr>
          <p:cNvPr id="40" name="Straight Connector 39"/>
          <p:cNvCxnSpPr/>
          <p:nvPr/>
        </p:nvCxnSpPr>
        <p:spPr>
          <a:xfrm>
            <a:off x="979449" y="1697261"/>
            <a:ext cx="38404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110805" y="1697261"/>
            <a:ext cx="5943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2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2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23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1118038"/>
            <a:chOff x="1523998" y="0"/>
            <a:chExt cx="2190751" cy="1118038"/>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panose="020B0604020202020204" pitchFamily="34" charset="0"/>
                  <a:cs typeface="Arial" panose="020B0604020202020204" pitchFamily="34" charset="0"/>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panose="020B0604020202020204" pitchFamily="34" charset="0"/>
                  <a:cs typeface="Arial" panose="020B0604020202020204" pitchFamily="34" charset="0"/>
                  <a:sym typeface="Arial"/>
                </a:endParaRPr>
              </a:p>
            </p:txBody>
          </p:sp>
        </p:grpSp>
        <p:sp>
          <p:nvSpPr>
            <p:cNvPr id="2601" name="Google Shape;2601;p1"/>
            <p:cNvSpPr txBox="1"/>
            <p:nvPr/>
          </p:nvSpPr>
          <p:spPr>
            <a:xfrm>
              <a:off x="1556465" y="40860"/>
              <a:ext cx="2125815"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dirty="0">
                  <a:solidFill>
                    <a:srgbClr val="76923C"/>
                  </a:solidFill>
                  <a:latin typeface="Arial" panose="020B0604020202020204" pitchFamily="34" charset="0"/>
                  <a:ea typeface="Cookie"/>
                  <a:cs typeface="Arial" panose="020B0604020202020204" pitchFamily="34" charset="0"/>
                  <a:sym typeface="Cookie"/>
                </a:rPr>
                <a:t>CHỦ ĐỀ 12</a:t>
              </a:r>
              <a:endParaRPr sz="3200" b="0" i="0" u="none" strike="noStrike" cap="none" dirty="0">
                <a:solidFill>
                  <a:srgbClr val="76923C"/>
                </a:solidFill>
                <a:latin typeface="Arial" panose="020B0604020202020204" pitchFamily="34" charset="0"/>
                <a:ea typeface="Cookie"/>
                <a:cs typeface="Arial" panose="020B0604020202020204" pitchFamily="34" charset="0"/>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Arial" panose="020B0604020202020204" pitchFamily="34" charset="0"/>
                <a:ea typeface="Cookie"/>
                <a:cs typeface="Arial" panose="020B0604020202020204" pitchFamily="34" charset="0"/>
                <a:sym typeface="Cookie"/>
              </a:rPr>
              <a:t>PHÉP CỘNG, PHÉP TRỪ TRONG PHẠM VI 1000</a:t>
            </a:r>
            <a:endParaRPr sz="3600" b="0" i="0" u="none" strike="noStrike" cap="none">
              <a:solidFill>
                <a:srgbClr val="4F6128"/>
              </a:solidFill>
              <a:latin typeface="Arial" panose="020B0604020202020204" pitchFamily="34" charset="0"/>
              <a:ea typeface="Cookie"/>
              <a:cs typeface="Arial" panose="020B0604020202020204" pitchFamily="34" charset="0"/>
              <a:sym typeface="Cookie"/>
            </a:endParaRPr>
          </a:p>
        </p:txBody>
      </p:sp>
      <p:sp>
        <p:nvSpPr>
          <p:cNvPr id="2603" name="Google Shape;2603;p1"/>
          <p:cNvSpPr txBox="1"/>
          <p:nvPr/>
        </p:nvSpPr>
        <p:spPr>
          <a:xfrm>
            <a:off x="2486671" y="2670672"/>
            <a:ext cx="6949441"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dirty="0">
                <a:solidFill>
                  <a:schemeClr val="lt1"/>
                </a:solidFill>
                <a:latin typeface="Arial" panose="020B0604020202020204" pitchFamily="34" charset="0"/>
                <a:ea typeface="Cookie"/>
                <a:cs typeface="Arial" panose="020B0604020202020204" pitchFamily="34" charset="0"/>
                <a:sym typeface="Cookie"/>
              </a:rPr>
              <a:t>BÀI 62</a:t>
            </a:r>
            <a:r>
              <a:rPr lang="en-US" sz="5400" b="0" i="0" u="none" strike="noStrike" cap="none" dirty="0" smtClean="0">
                <a:solidFill>
                  <a:schemeClr val="lt1"/>
                </a:solidFill>
                <a:latin typeface="Arial" panose="020B0604020202020204" pitchFamily="34" charset="0"/>
                <a:ea typeface="Cookie"/>
                <a:cs typeface="Arial" panose="020B0604020202020204" pitchFamily="34" charset="0"/>
                <a:sym typeface="Cookie"/>
              </a:rPr>
              <a:t>: </a:t>
            </a:r>
            <a:r>
              <a:rPr lang="en-US" sz="5400" b="0" i="0" u="none" strike="noStrike" cap="none" smtClean="0">
                <a:solidFill>
                  <a:schemeClr val="lt1"/>
                </a:solidFill>
                <a:latin typeface="Arial" panose="020B0604020202020204" pitchFamily="34" charset="0"/>
                <a:ea typeface="Cookie"/>
                <a:cs typeface="Arial" panose="020B0604020202020204" pitchFamily="34" charset="0"/>
                <a:sym typeface="Cookie"/>
              </a:rPr>
              <a:t>TIẾT 3</a:t>
            </a:r>
            <a:endParaRPr sz="5400" dirty="0">
              <a:latin typeface="Arial" panose="020B0604020202020204" pitchFamily="34" charset="0"/>
              <a:cs typeface="Arial" panose="020B0604020202020204" pitchFamily="34" charset="0"/>
            </a:endParaRPr>
          </a:p>
          <a:p>
            <a:pPr marL="0" marR="0" lvl="0" indent="0" algn="ctr" rtl="0">
              <a:spcBef>
                <a:spcPts val="0"/>
              </a:spcBef>
              <a:spcAft>
                <a:spcPts val="0"/>
              </a:spcAft>
              <a:buNone/>
            </a:pPr>
            <a:r>
              <a:rPr lang="en-US" sz="5400" b="0" i="0" u="none" strike="noStrike" cap="none" smtClean="0">
                <a:solidFill>
                  <a:schemeClr val="lt1"/>
                </a:solidFill>
                <a:latin typeface="Arial" panose="020B0604020202020204" pitchFamily="34" charset="0"/>
                <a:ea typeface="Cookie"/>
                <a:cs typeface="Arial" panose="020B0604020202020204" pitchFamily="34" charset="0"/>
                <a:sym typeface="Cookie"/>
              </a:rPr>
              <a:t>LUYỆN TẬP</a:t>
            </a:r>
            <a:endParaRPr sz="5400" b="0" i="0" u="none" strike="noStrike" cap="none" dirty="0">
              <a:solidFill>
                <a:schemeClr val="lt1"/>
              </a:solidFill>
              <a:latin typeface="Arial" panose="020B0604020202020204" pitchFamily="34" charset="0"/>
              <a:ea typeface="Cookie"/>
              <a:cs typeface="Arial" panose="020B0604020202020204" pitchFamily="34" charset="0"/>
              <a:sym typeface="Cookie"/>
            </a:endParaRPr>
          </a:p>
        </p:txBody>
      </p:sp>
    </p:spTree>
    <p:extLst>
      <p:ext uri="{BB962C8B-B14F-4D97-AF65-F5344CB8AC3E}">
        <p14:creationId xmlns:p14="http://schemas.microsoft.com/office/powerpoint/2010/main" val="32241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54"/>
        <p:cNvGrpSpPr/>
        <p:nvPr/>
      </p:nvGrpSpPr>
      <p:grpSpPr>
        <a:xfrm>
          <a:off x="0" y="0"/>
          <a:ext cx="0" cy="0"/>
          <a:chOff x="0" y="0"/>
          <a:chExt cx="0" cy="0"/>
        </a:xfrm>
      </p:grpSpPr>
      <p:sp>
        <p:nvSpPr>
          <p:cNvPr id="3255" name="Google Shape;3255;p16"/>
          <p:cNvSpPr/>
          <p:nvPr/>
        </p:nvSpPr>
        <p:spPr>
          <a:xfrm>
            <a:off x="3835400" y="1266293"/>
            <a:ext cx="5059572" cy="2472509"/>
          </a:xfrm>
          <a:prstGeom prst="rect">
            <a:avLst/>
          </a:pr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59" name="Google Shape;3259;p16"/>
          <p:cNvSpPr txBox="1"/>
          <p:nvPr/>
        </p:nvSpPr>
        <p:spPr>
          <a:xfrm>
            <a:off x="3955763" y="1690755"/>
            <a:ext cx="6207999"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err="1">
                <a:solidFill>
                  <a:schemeClr val="dk1"/>
                </a:solidFill>
                <a:sym typeface="Arial"/>
              </a:rPr>
              <a:t>Mẫu</a:t>
            </a:r>
            <a:r>
              <a:rPr lang="en-US" sz="3200" dirty="0">
                <a:solidFill>
                  <a:schemeClr val="dk1"/>
                </a:solidFill>
                <a:sym typeface="Arial"/>
              </a:rPr>
              <a:t>: 800 + 200 = 1 000</a:t>
            </a:r>
            <a:endParaRPr sz="3200" dirty="0"/>
          </a:p>
          <a:p>
            <a:pPr marL="0" marR="0" lvl="0" indent="0" algn="l" rtl="0">
              <a:spcBef>
                <a:spcPts val="0"/>
              </a:spcBef>
              <a:spcAft>
                <a:spcPts val="0"/>
              </a:spcAft>
              <a:buNone/>
            </a:pPr>
            <a:r>
              <a:rPr lang="en-US" sz="3200" dirty="0">
                <a:solidFill>
                  <a:schemeClr val="dk1"/>
                </a:solidFill>
                <a:sym typeface="Arial"/>
              </a:rPr>
              <a:t>         1 000 – 200 = 800</a:t>
            </a:r>
            <a:endParaRPr sz="3200" dirty="0"/>
          </a:p>
          <a:p>
            <a:pPr marL="0" marR="0" lvl="0" indent="0" algn="l" rtl="0">
              <a:spcBef>
                <a:spcPts val="0"/>
              </a:spcBef>
              <a:spcAft>
                <a:spcPts val="0"/>
              </a:spcAft>
              <a:buNone/>
            </a:pPr>
            <a:r>
              <a:rPr lang="en-US" sz="3200" dirty="0">
                <a:solidFill>
                  <a:schemeClr val="dk1"/>
                </a:solidFill>
                <a:sym typeface="Arial"/>
              </a:rPr>
              <a:t>         1 000 – 800 = 200</a:t>
            </a:r>
            <a:endParaRPr sz="3200" dirty="0"/>
          </a:p>
        </p:txBody>
      </p:sp>
      <p:sp>
        <p:nvSpPr>
          <p:cNvPr id="3260" name="Google Shape;3260;p16"/>
          <p:cNvSpPr txBox="1"/>
          <p:nvPr/>
        </p:nvSpPr>
        <p:spPr>
          <a:xfrm>
            <a:off x="1245978" y="3943218"/>
            <a:ext cx="441822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a) 300 + 700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300 = 700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700 = 300</a:t>
            </a:r>
            <a:endParaRPr/>
          </a:p>
        </p:txBody>
      </p:sp>
      <p:sp>
        <p:nvSpPr>
          <p:cNvPr id="3261" name="Google Shape;3261;p16"/>
          <p:cNvSpPr txBox="1"/>
          <p:nvPr/>
        </p:nvSpPr>
        <p:spPr>
          <a:xfrm>
            <a:off x="6554578" y="3943218"/>
            <a:ext cx="441822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b) 400 + 600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400 = 600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600 = 400</a:t>
            </a:r>
            <a:endParaRPr/>
          </a:p>
        </p:txBody>
      </p:sp>
      <p:sp>
        <p:nvSpPr>
          <p:cNvPr id="3262" name="Google Shape;3262;p16"/>
          <p:cNvSpPr/>
          <p:nvPr/>
        </p:nvSpPr>
        <p:spPr>
          <a:xfrm>
            <a:off x="3835400" y="411480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3" name="Google Shape;3263;p16"/>
          <p:cNvSpPr/>
          <p:nvPr/>
        </p:nvSpPr>
        <p:spPr>
          <a:xfrm>
            <a:off x="4071273" y="472393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4" name="Google Shape;3264;p16"/>
          <p:cNvSpPr/>
          <p:nvPr/>
        </p:nvSpPr>
        <p:spPr>
          <a:xfrm>
            <a:off x="4103945" y="5383992"/>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5" name="Google Shape;3265;p16"/>
          <p:cNvSpPr/>
          <p:nvPr/>
        </p:nvSpPr>
        <p:spPr>
          <a:xfrm>
            <a:off x="9200226" y="4163809"/>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6" name="Google Shape;3266;p16"/>
          <p:cNvSpPr/>
          <p:nvPr/>
        </p:nvSpPr>
        <p:spPr>
          <a:xfrm>
            <a:off x="9436099" y="4772939"/>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7" name="Google Shape;3267;p16"/>
          <p:cNvSpPr/>
          <p:nvPr/>
        </p:nvSpPr>
        <p:spPr>
          <a:xfrm>
            <a:off x="9417971" y="5433001"/>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 name="Rounded Rectangle 1"/>
          <p:cNvSpPr/>
          <p:nvPr/>
        </p:nvSpPr>
        <p:spPr>
          <a:xfrm>
            <a:off x="960685" y="368300"/>
            <a:ext cx="2252415" cy="10550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oogle Shape;3256;p16"/>
          <p:cNvGrpSpPr/>
          <p:nvPr/>
        </p:nvGrpSpPr>
        <p:grpSpPr>
          <a:xfrm>
            <a:off x="820985" y="431382"/>
            <a:ext cx="4382024" cy="605513"/>
            <a:chOff x="1296327" y="1647588"/>
            <a:chExt cx="4382024" cy="605513"/>
          </a:xfrm>
        </p:grpSpPr>
        <p:sp>
          <p:nvSpPr>
            <p:cNvPr id="18" name="Google Shape;3257;p16"/>
            <p:cNvSpPr txBox="1"/>
            <p:nvPr/>
          </p:nvSpPr>
          <p:spPr>
            <a:xfrm>
              <a:off x="1866915" y="1668366"/>
              <a:ext cx="381143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err="1">
                  <a:solidFill>
                    <a:schemeClr val="dk1"/>
                  </a:solidFill>
                  <a:latin typeface="Arial"/>
                  <a:ea typeface="Arial"/>
                  <a:cs typeface="Arial"/>
                  <a:sym typeface="Arial"/>
                </a:rPr>
                <a:t>Tính</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theo</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mẫu</a:t>
              </a:r>
              <a:r>
                <a:rPr lang="en-US" sz="3200" dirty="0">
                  <a:solidFill>
                    <a:schemeClr val="dk1"/>
                  </a:solidFill>
                  <a:latin typeface="Arial"/>
                  <a:ea typeface="Arial"/>
                  <a:cs typeface="Arial"/>
                  <a:sym typeface="Arial"/>
                </a:rPr>
                <a:t>)</a:t>
              </a:r>
              <a:endParaRPr sz="1600" dirty="0"/>
            </a:p>
          </p:txBody>
        </p:sp>
        <p:sp>
          <p:nvSpPr>
            <p:cNvPr id="19" name="Google Shape;3258;p1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chemeClr val="lt1"/>
                  </a:solidFill>
                  <a:latin typeface="Arial"/>
                  <a:ea typeface="Arial"/>
                  <a:cs typeface="Arial"/>
                  <a:sym typeface="Arial"/>
                </a:rPr>
                <a:t>1</a:t>
              </a:r>
              <a:endParaRPr sz="3600" b="1" dirty="0">
                <a:solidFill>
                  <a:schemeClr val="lt1"/>
                </a:solidFill>
                <a:latin typeface="Arial"/>
                <a:ea typeface="Arial"/>
                <a:cs typeface="Arial"/>
                <a:sym typeface="Arial"/>
              </a:endParaRPr>
            </a:p>
          </p:txBody>
        </p:sp>
      </p:grpSp>
      <p:cxnSp>
        <p:nvCxnSpPr>
          <p:cNvPr id="20" name="Straight Connector 19"/>
          <p:cNvCxnSpPr/>
          <p:nvPr/>
        </p:nvCxnSpPr>
        <p:spPr>
          <a:xfrm>
            <a:off x="1578323" y="1032314"/>
            <a:ext cx="26517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259"/>
                                        </p:tgtEl>
                                        <p:attrNameLst>
                                          <p:attrName>style.visibility</p:attrName>
                                        </p:attrNameLst>
                                      </p:cBhvr>
                                      <p:to>
                                        <p:strVal val="visible"/>
                                      </p:to>
                                    </p:set>
                                    <p:animEffect transition="in" filter="fade">
                                      <p:cBhvr>
                                        <p:cTn id="11" dur="500"/>
                                        <p:tgtEl>
                                          <p:spTgt spid="3259"/>
                                        </p:tgtEl>
                                      </p:cBhvr>
                                    </p:animEffect>
                                  </p:childTnLst>
                                </p:cTn>
                              </p:par>
                              <p:par>
                                <p:cTn id="12" presetID="10" presetClass="entr" presetSubtype="0" fill="hold" nodeType="withEffect">
                                  <p:stCondLst>
                                    <p:cond delay="0"/>
                                  </p:stCondLst>
                                  <p:childTnLst>
                                    <p:set>
                                      <p:cBhvr>
                                        <p:cTn id="13" dur="1" fill="hold">
                                          <p:stCondLst>
                                            <p:cond delay="0"/>
                                          </p:stCondLst>
                                        </p:cTn>
                                        <p:tgtEl>
                                          <p:spTgt spid="3255"/>
                                        </p:tgtEl>
                                        <p:attrNameLst>
                                          <p:attrName>style.visibility</p:attrName>
                                        </p:attrNameLst>
                                      </p:cBhvr>
                                      <p:to>
                                        <p:strVal val="visible"/>
                                      </p:to>
                                    </p:set>
                                    <p:animEffect transition="in" filter="fade">
                                      <p:cBhvr>
                                        <p:cTn id="14" dur="500"/>
                                        <p:tgtEl>
                                          <p:spTgt spid="325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60"/>
                                        </p:tgtEl>
                                        <p:attrNameLst>
                                          <p:attrName>style.visibility</p:attrName>
                                        </p:attrNameLst>
                                      </p:cBhvr>
                                      <p:to>
                                        <p:strVal val="visible"/>
                                      </p:to>
                                    </p:set>
                                    <p:animEffect transition="in" filter="fade">
                                      <p:cBhvr>
                                        <p:cTn id="19" dur="500"/>
                                        <p:tgtEl>
                                          <p:spTgt spid="326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261"/>
                                        </p:tgtEl>
                                        <p:attrNameLst>
                                          <p:attrName>style.visibility</p:attrName>
                                        </p:attrNameLst>
                                      </p:cBhvr>
                                      <p:to>
                                        <p:strVal val="visible"/>
                                      </p:to>
                                    </p:set>
                                    <p:animEffect transition="in" filter="fade">
                                      <p:cBhvr>
                                        <p:cTn id="24" dur="500"/>
                                        <p:tgtEl>
                                          <p:spTgt spid="326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3262"/>
                                        </p:tgtEl>
                                      </p:cBhvr>
                                    </p:animEffect>
                                    <p:set>
                                      <p:cBhvr>
                                        <p:cTn id="29" dur="1" fill="hold">
                                          <p:stCondLst>
                                            <p:cond delay="500"/>
                                          </p:stCondLst>
                                        </p:cTn>
                                        <p:tgtEl>
                                          <p:spTgt spid="326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263"/>
                                        </p:tgtEl>
                                      </p:cBhvr>
                                    </p:animEffect>
                                    <p:set>
                                      <p:cBhvr>
                                        <p:cTn id="34" dur="1" fill="hold">
                                          <p:stCondLst>
                                            <p:cond delay="500"/>
                                          </p:stCondLst>
                                        </p:cTn>
                                        <p:tgtEl>
                                          <p:spTgt spid="326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3264"/>
                                        </p:tgtEl>
                                      </p:cBhvr>
                                    </p:animEffect>
                                    <p:set>
                                      <p:cBhvr>
                                        <p:cTn id="39" dur="1" fill="hold">
                                          <p:stCondLst>
                                            <p:cond delay="500"/>
                                          </p:stCondLst>
                                        </p:cTn>
                                        <p:tgtEl>
                                          <p:spTgt spid="326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3265"/>
                                        </p:tgtEl>
                                      </p:cBhvr>
                                    </p:animEffect>
                                    <p:set>
                                      <p:cBhvr>
                                        <p:cTn id="44" dur="1" fill="hold">
                                          <p:stCondLst>
                                            <p:cond delay="500"/>
                                          </p:stCondLst>
                                        </p:cTn>
                                        <p:tgtEl>
                                          <p:spTgt spid="326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266"/>
                                        </p:tgtEl>
                                      </p:cBhvr>
                                    </p:animEffect>
                                    <p:set>
                                      <p:cBhvr>
                                        <p:cTn id="49" dur="1" fill="hold">
                                          <p:stCondLst>
                                            <p:cond delay="500"/>
                                          </p:stCondLst>
                                        </p:cTn>
                                        <p:tgtEl>
                                          <p:spTgt spid="326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3267"/>
                                        </p:tgtEl>
                                      </p:cBhvr>
                                    </p:animEffect>
                                    <p:set>
                                      <p:cBhvr>
                                        <p:cTn id="54" dur="1" fill="hold">
                                          <p:stCondLst>
                                            <p:cond delay="500"/>
                                          </p:stCondLst>
                                        </p:cTn>
                                        <p:tgtEl>
                                          <p:spTgt spid="32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71"/>
        <p:cNvGrpSpPr/>
        <p:nvPr/>
      </p:nvGrpSpPr>
      <p:grpSpPr>
        <a:xfrm>
          <a:off x="0" y="0"/>
          <a:ext cx="0" cy="0"/>
          <a:chOff x="0" y="0"/>
          <a:chExt cx="0" cy="0"/>
        </a:xfrm>
      </p:grpSpPr>
      <p:grpSp>
        <p:nvGrpSpPr>
          <p:cNvPr id="3272" name="Google Shape;3272;p17"/>
          <p:cNvGrpSpPr/>
          <p:nvPr/>
        </p:nvGrpSpPr>
        <p:grpSpPr>
          <a:xfrm>
            <a:off x="1140928" y="657044"/>
            <a:ext cx="2456503" cy="744342"/>
            <a:chOff x="1001228" y="479244"/>
            <a:chExt cx="2456503" cy="744342"/>
          </a:xfrm>
        </p:grpSpPr>
        <p:grpSp>
          <p:nvGrpSpPr>
            <p:cNvPr id="3273" name="Google Shape;3273;p17"/>
            <p:cNvGrpSpPr/>
            <p:nvPr/>
          </p:nvGrpSpPr>
          <p:grpSpPr>
            <a:xfrm>
              <a:off x="1835368" y="479244"/>
              <a:ext cx="1622363" cy="744342"/>
              <a:chOff x="2037227" y="1586836"/>
              <a:chExt cx="1622363" cy="744342"/>
            </a:xfrm>
          </p:grpSpPr>
          <p:sp>
            <p:nvSpPr>
              <p:cNvPr id="3274" name="Google Shape;3274;p17"/>
              <p:cNvSpPr/>
              <p:nvPr/>
            </p:nvSpPr>
            <p:spPr>
              <a:xfrm>
                <a:off x="2037227" y="1586836"/>
                <a:ext cx="869732" cy="744342"/>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75" name="Google Shape;3275;p17"/>
              <p:cNvSpPr txBox="1"/>
              <p:nvPr/>
            </p:nvSpPr>
            <p:spPr>
              <a:xfrm>
                <a:off x="2154328" y="1682849"/>
                <a:ext cx="150526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err="1">
                    <a:solidFill>
                      <a:schemeClr val="dk1"/>
                    </a:solidFill>
                    <a:latin typeface="Arial"/>
                    <a:ea typeface="Arial"/>
                    <a:cs typeface="Arial"/>
                    <a:sym typeface="Arial"/>
                  </a:rPr>
                  <a:t>Số</a:t>
                </a:r>
                <a:r>
                  <a:rPr lang="en-US" sz="3600" dirty="0">
                    <a:solidFill>
                      <a:schemeClr val="dk1"/>
                    </a:solidFill>
                    <a:latin typeface="Arial"/>
                    <a:ea typeface="Arial"/>
                    <a:cs typeface="Arial"/>
                    <a:sym typeface="Arial"/>
                  </a:rPr>
                  <a:t>  ?</a:t>
                </a:r>
                <a:endParaRPr sz="1800" dirty="0"/>
              </a:p>
            </p:txBody>
          </p:sp>
        </p:grpSp>
        <p:sp>
          <p:nvSpPr>
            <p:cNvPr id="3276" name="Google Shape;3276;p17"/>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sp>
        <p:nvSpPr>
          <p:cNvPr id="3277" name="Google Shape;3277;p17"/>
          <p:cNvSpPr/>
          <p:nvPr/>
        </p:nvSpPr>
        <p:spPr>
          <a:xfrm>
            <a:off x="1877133" y="1997715"/>
            <a:ext cx="1351270" cy="1351270"/>
          </a:xfrm>
          <a:prstGeom prst="ellipse">
            <a:avLst/>
          </a:prstGeom>
          <a:solidFill>
            <a:srgbClr val="873AC0"/>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231</a:t>
            </a:r>
            <a:endParaRPr sz="3600">
              <a:solidFill>
                <a:schemeClr val="lt1"/>
              </a:solidFill>
              <a:latin typeface="Arial"/>
              <a:ea typeface="Arial"/>
              <a:cs typeface="Arial"/>
              <a:sym typeface="Arial"/>
            </a:endParaRPr>
          </a:p>
        </p:txBody>
      </p:sp>
      <p:sp>
        <p:nvSpPr>
          <p:cNvPr id="3278" name="Google Shape;3278;p17"/>
          <p:cNvSpPr/>
          <p:nvPr/>
        </p:nvSpPr>
        <p:spPr>
          <a:xfrm>
            <a:off x="4834159" y="1892300"/>
            <a:ext cx="1804670" cy="1555750"/>
          </a:xfrm>
          <a:prstGeom prst="triangle">
            <a:avLst>
              <a:gd name="adj" fmla="val 50000"/>
            </a:avLst>
          </a:prstGeom>
          <a:solidFill>
            <a:schemeClr val="lt1"/>
          </a:solidFill>
          <a:ln w="381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3279" name="Google Shape;3279;p17"/>
          <p:cNvSpPr/>
          <p:nvPr/>
        </p:nvSpPr>
        <p:spPr>
          <a:xfrm>
            <a:off x="8318500" y="1949450"/>
            <a:ext cx="1435100" cy="1435100"/>
          </a:xfrm>
          <a:prstGeom prst="roundRect">
            <a:avLst>
              <a:gd name="adj" fmla="val 16667"/>
            </a:avLst>
          </a:prstGeom>
          <a:solidFill>
            <a:schemeClr val="lt1"/>
          </a:solidFill>
          <a:ln w="38100" cap="flat" cmpd="sng">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3280" name="Google Shape;3280;p17"/>
          <p:cNvCxnSpPr>
            <a:stCxn id="3277" idx="6"/>
            <a:endCxn id="3278" idx="1"/>
          </p:cNvCxnSpPr>
          <p:nvPr/>
        </p:nvCxnSpPr>
        <p:spPr>
          <a:xfrm rot="10800000" flipH="1">
            <a:off x="3228403" y="2670050"/>
            <a:ext cx="2056800" cy="3300"/>
          </a:xfrm>
          <a:prstGeom prst="straightConnector1">
            <a:avLst/>
          </a:prstGeom>
          <a:noFill/>
          <a:ln w="38100" cap="flat" cmpd="sng">
            <a:solidFill>
              <a:schemeClr val="dk1"/>
            </a:solidFill>
            <a:prstDash val="solid"/>
            <a:miter lim="800000"/>
            <a:headEnd type="none" w="sm" len="sm"/>
            <a:tailEnd type="triangle" w="med" len="med"/>
          </a:ln>
        </p:spPr>
      </p:cxnSp>
      <p:cxnSp>
        <p:nvCxnSpPr>
          <p:cNvPr id="3281" name="Google Shape;3281;p17"/>
          <p:cNvCxnSpPr>
            <a:stCxn id="3278" idx="5"/>
            <a:endCxn id="3279" idx="1"/>
          </p:cNvCxnSpPr>
          <p:nvPr/>
        </p:nvCxnSpPr>
        <p:spPr>
          <a:xfrm rot="10800000" flipH="1">
            <a:off x="6187661" y="2666875"/>
            <a:ext cx="2130900" cy="3300"/>
          </a:xfrm>
          <a:prstGeom prst="straightConnector1">
            <a:avLst/>
          </a:prstGeom>
          <a:noFill/>
          <a:ln w="38100" cap="flat" cmpd="sng">
            <a:solidFill>
              <a:schemeClr val="dk1"/>
            </a:solidFill>
            <a:prstDash val="solid"/>
            <a:miter lim="800000"/>
            <a:headEnd type="none" w="sm" len="sm"/>
            <a:tailEnd type="triangle" w="med" len="med"/>
          </a:ln>
        </p:spPr>
      </p:cxnSp>
      <p:sp>
        <p:nvSpPr>
          <p:cNvPr id="3282" name="Google Shape;3282;p17"/>
          <p:cNvSpPr/>
          <p:nvPr/>
        </p:nvSpPr>
        <p:spPr>
          <a:xfrm>
            <a:off x="1877133" y="4229100"/>
            <a:ext cx="1435100" cy="1435100"/>
          </a:xfrm>
          <a:prstGeom prst="roundRect">
            <a:avLst>
              <a:gd name="adj" fmla="val 16667"/>
            </a:avLst>
          </a:prstGeom>
          <a:solidFill>
            <a:srgbClr val="E36C09"/>
          </a:solidFill>
          <a:ln w="381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Arial"/>
                <a:ea typeface="Arial"/>
                <a:cs typeface="Arial"/>
                <a:sym typeface="Arial"/>
              </a:rPr>
              <a:t>362</a:t>
            </a:r>
            <a:endParaRPr sz="4000">
              <a:solidFill>
                <a:schemeClr val="lt1"/>
              </a:solidFill>
              <a:latin typeface="Arial"/>
              <a:ea typeface="Arial"/>
              <a:cs typeface="Arial"/>
              <a:sym typeface="Arial"/>
            </a:endParaRPr>
          </a:p>
        </p:txBody>
      </p:sp>
      <p:sp>
        <p:nvSpPr>
          <p:cNvPr id="3283" name="Google Shape;3283;p17"/>
          <p:cNvSpPr/>
          <p:nvPr/>
        </p:nvSpPr>
        <p:spPr>
          <a:xfrm rot="2700000">
            <a:off x="5043201" y="4229100"/>
            <a:ext cx="1435100" cy="1435100"/>
          </a:xfrm>
          <a:prstGeom prst="roundRect">
            <a:avLst>
              <a:gd name="adj" fmla="val 16667"/>
            </a:avLst>
          </a:prstGeom>
          <a:solidFill>
            <a:schemeClr val="lt1"/>
          </a:solidFill>
          <a:ln w="38100" cap="flat" cmpd="sng">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284" name="Google Shape;3284;p17"/>
          <p:cNvSpPr/>
          <p:nvPr/>
        </p:nvSpPr>
        <p:spPr>
          <a:xfrm>
            <a:off x="8407400" y="4267199"/>
            <a:ext cx="1346200" cy="1346200"/>
          </a:xfrm>
          <a:prstGeom prst="ellipse">
            <a:avLst/>
          </a:prstGeom>
          <a:solidFill>
            <a:schemeClr val="lt1"/>
          </a:solid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3285" name="Google Shape;3285;p17"/>
          <p:cNvCxnSpPr>
            <a:stCxn id="3282" idx="3"/>
          </p:cNvCxnSpPr>
          <p:nvPr/>
        </p:nvCxnSpPr>
        <p:spPr>
          <a:xfrm rot="10800000" flipH="1">
            <a:off x="3312233" y="4940350"/>
            <a:ext cx="1526400" cy="6300"/>
          </a:xfrm>
          <a:prstGeom prst="straightConnector1">
            <a:avLst/>
          </a:prstGeom>
          <a:noFill/>
          <a:ln w="38100" cap="flat" cmpd="sng">
            <a:solidFill>
              <a:schemeClr val="dk1"/>
            </a:solidFill>
            <a:prstDash val="solid"/>
            <a:miter lim="800000"/>
            <a:headEnd type="none" w="sm" len="sm"/>
            <a:tailEnd type="triangle" w="med" len="med"/>
          </a:ln>
        </p:spPr>
      </p:cxnSp>
      <p:cxnSp>
        <p:nvCxnSpPr>
          <p:cNvPr id="3286" name="Google Shape;3286;p17"/>
          <p:cNvCxnSpPr>
            <a:endCxn id="3284" idx="2"/>
          </p:cNvCxnSpPr>
          <p:nvPr/>
        </p:nvCxnSpPr>
        <p:spPr>
          <a:xfrm>
            <a:off x="6726500" y="4940299"/>
            <a:ext cx="1680900" cy="0"/>
          </a:xfrm>
          <a:prstGeom prst="straightConnector1">
            <a:avLst/>
          </a:prstGeom>
          <a:noFill/>
          <a:ln w="38100" cap="flat" cmpd="sng">
            <a:solidFill>
              <a:schemeClr val="dk1"/>
            </a:solidFill>
            <a:prstDash val="solid"/>
            <a:miter lim="800000"/>
            <a:headEnd type="none" w="sm" len="sm"/>
            <a:tailEnd type="triangle" w="med" len="med"/>
          </a:ln>
        </p:spPr>
      </p:cxnSp>
      <p:sp>
        <p:nvSpPr>
          <p:cNvPr id="3287" name="Google Shape;3287;p17"/>
          <p:cNvSpPr txBox="1"/>
          <p:nvPr/>
        </p:nvSpPr>
        <p:spPr>
          <a:xfrm>
            <a:off x="5488899" y="4592707"/>
            <a:ext cx="55238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3288" name="Google Shape;3288;p17"/>
          <p:cNvSpPr txBox="1"/>
          <p:nvPr/>
        </p:nvSpPr>
        <p:spPr>
          <a:xfrm>
            <a:off x="3408016" y="2044700"/>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+ 263</a:t>
            </a:r>
            <a:endParaRPr sz="4000">
              <a:solidFill>
                <a:schemeClr val="dk1"/>
              </a:solidFill>
              <a:latin typeface="Arial"/>
              <a:ea typeface="Arial"/>
              <a:cs typeface="Arial"/>
              <a:sym typeface="Arial"/>
            </a:endParaRPr>
          </a:p>
        </p:txBody>
      </p:sp>
      <p:sp>
        <p:nvSpPr>
          <p:cNvPr id="3289" name="Google Shape;3289;p17"/>
          <p:cNvSpPr txBox="1"/>
          <p:nvPr/>
        </p:nvSpPr>
        <p:spPr>
          <a:xfrm>
            <a:off x="6577487" y="2044700"/>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- 175</a:t>
            </a:r>
            <a:endParaRPr sz="4000">
              <a:solidFill>
                <a:schemeClr val="dk1"/>
              </a:solidFill>
              <a:latin typeface="Arial"/>
              <a:ea typeface="Arial"/>
              <a:cs typeface="Arial"/>
              <a:sym typeface="Arial"/>
            </a:endParaRPr>
          </a:p>
        </p:txBody>
      </p:sp>
      <p:sp>
        <p:nvSpPr>
          <p:cNvPr id="3290" name="Google Shape;3290;p17"/>
          <p:cNvSpPr txBox="1"/>
          <p:nvPr/>
        </p:nvSpPr>
        <p:spPr>
          <a:xfrm>
            <a:off x="3340141" y="4267199"/>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- 171</a:t>
            </a:r>
            <a:endParaRPr sz="4000">
              <a:solidFill>
                <a:schemeClr val="dk1"/>
              </a:solidFill>
              <a:latin typeface="Arial"/>
              <a:ea typeface="Arial"/>
              <a:cs typeface="Arial"/>
              <a:sym typeface="Arial"/>
            </a:endParaRPr>
          </a:p>
        </p:txBody>
      </p:sp>
      <p:sp>
        <p:nvSpPr>
          <p:cNvPr id="3291" name="Google Shape;3291;p17"/>
          <p:cNvSpPr txBox="1"/>
          <p:nvPr/>
        </p:nvSpPr>
        <p:spPr>
          <a:xfrm>
            <a:off x="6959641" y="4267199"/>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+ 90</a:t>
            </a:r>
            <a:endParaRPr sz="4000">
              <a:solidFill>
                <a:schemeClr val="dk1"/>
              </a:solidFill>
              <a:latin typeface="Arial"/>
              <a:ea typeface="Arial"/>
              <a:cs typeface="Arial"/>
              <a:sym typeface="Arial"/>
            </a:endParaRPr>
          </a:p>
        </p:txBody>
      </p:sp>
      <p:sp>
        <p:nvSpPr>
          <p:cNvPr id="3292" name="Google Shape;3292;p17"/>
          <p:cNvSpPr txBox="1"/>
          <p:nvPr/>
        </p:nvSpPr>
        <p:spPr>
          <a:xfrm>
            <a:off x="5309226" y="2629297"/>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dirty="0">
                <a:solidFill>
                  <a:srgbClr val="FC5160"/>
                </a:solidFill>
                <a:latin typeface="Arial"/>
                <a:ea typeface="Arial"/>
                <a:cs typeface="Arial"/>
                <a:sym typeface="Arial"/>
              </a:rPr>
              <a:t>494</a:t>
            </a:r>
            <a:endParaRPr sz="4000" dirty="0">
              <a:solidFill>
                <a:srgbClr val="FC5160"/>
              </a:solidFill>
              <a:latin typeface="Arial"/>
              <a:ea typeface="Arial"/>
              <a:cs typeface="Arial"/>
              <a:sym typeface="Arial"/>
            </a:endParaRPr>
          </a:p>
        </p:txBody>
      </p:sp>
      <p:sp>
        <p:nvSpPr>
          <p:cNvPr id="3293" name="Google Shape;3293;p17"/>
          <p:cNvSpPr txBox="1"/>
          <p:nvPr/>
        </p:nvSpPr>
        <p:spPr>
          <a:xfrm>
            <a:off x="8628975" y="2365573"/>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319</a:t>
            </a:r>
            <a:endParaRPr sz="4000">
              <a:solidFill>
                <a:srgbClr val="FC5160"/>
              </a:solidFill>
              <a:latin typeface="Arial"/>
              <a:ea typeface="Arial"/>
              <a:cs typeface="Arial"/>
              <a:sym typeface="Arial"/>
            </a:endParaRPr>
          </a:p>
        </p:txBody>
      </p:sp>
      <p:sp>
        <p:nvSpPr>
          <p:cNvPr id="3294" name="Google Shape;3294;p17"/>
          <p:cNvSpPr txBox="1"/>
          <p:nvPr/>
        </p:nvSpPr>
        <p:spPr>
          <a:xfrm>
            <a:off x="5309226" y="4592707"/>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191</a:t>
            </a:r>
            <a:endParaRPr sz="4000">
              <a:solidFill>
                <a:srgbClr val="FC5160"/>
              </a:solidFill>
              <a:latin typeface="Arial"/>
              <a:ea typeface="Arial"/>
              <a:cs typeface="Arial"/>
              <a:sym typeface="Arial"/>
            </a:endParaRPr>
          </a:p>
        </p:txBody>
      </p:sp>
      <p:sp>
        <p:nvSpPr>
          <p:cNvPr id="3295" name="Google Shape;3295;p17"/>
          <p:cNvSpPr txBox="1"/>
          <p:nvPr/>
        </p:nvSpPr>
        <p:spPr>
          <a:xfrm>
            <a:off x="8736940" y="4632522"/>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281</a:t>
            </a:r>
            <a:endParaRPr sz="4000">
              <a:solidFill>
                <a:srgbClr val="FC5160"/>
              </a:solidFill>
              <a:latin typeface="Arial"/>
              <a:ea typeface="Arial"/>
              <a:cs typeface="Arial"/>
              <a:sym typeface="Arial"/>
            </a:endParaRPr>
          </a:p>
        </p:txBody>
      </p:sp>
      <p:cxnSp>
        <p:nvCxnSpPr>
          <p:cNvPr id="26" name="Straight Connector 25"/>
          <p:cNvCxnSpPr/>
          <p:nvPr/>
        </p:nvCxnSpPr>
        <p:spPr>
          <a:xfrm>
            <a:off x="1975068" y="1514914"/>
            <a:ext cx="914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grpSp>
        <p:nvGrpSpPr>
          <p:cNvPr id="3300" name="Google Shape;3300;p18"/>
          <p:cNvGrpSpPr/>
          <p:nvPr/>
        </p:nvGrpSpPr>
        <p:grpSpPr>
          <a:xfrm>
            <a:off x="810728" y="504981"/>
            <a:ext cx="10390672" cy="2246769"/>
            <a:chOff x="1296327" y="1453656"/>
            <a:chExt cx="10390672" cy="2246769"/>
          </a:xfrm>
        </p:grpSpPr>
        <p:sp>
          <p:nvSpPr>
            <p:cNvPr id="3301" name="Google Shape;3301;p18"/>
            <p:cNvSpPr txBox="1"/>
            <p:nvPr/>
          </p:nvSpPr>
          <p:spPr>
            <a:xfrm>
              <a:off x="1866915" y="1453656"/>
              <a:ext cx="9820084"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Arial"/>
                  <a:ea typeface="Arial"/>
                  <a:cs typeface="Arial"/>
                  <a:sym typeface="Arial"/>
                </a:rPr>
                <a:t>Kết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thúc</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Đại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hội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Thể</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thao</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Đông</a:t>
              </a:r>
              <a:r>
                <a:rPr lang="en-US" sz="2800" dirty="0">
                  <a:solidFill>
                    <a:schemeClr val="dk1"/>
                  </a:solidFill>
                  <a:latin typeface="Arial"/>
                  <a:ea typeface="Arial"/>
                  <a:cs typeface="Arial"/>
                  <a:sym typeface="Arial"/>
                </a:rPr>
                <a:t> Nam Á </a:t>
              </a:r>
              <a:r>
                <a:rPr lang="en-US" sz="2800" dirty="0" err="1">
                  <a:solidFill>
                    <a:schemeClr val="dk1"/>
                  </a:solidFill>
                  <a:latin typeface="Arial"/>
                  <a:ea typeface="Arial"/>
                  <a:cs typeface="Arial"/>
                  <a:sym typeface="Arial"/>
                </a:rPr>
                <a:t>lần</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thứ</a:t>
              </a:r>
              <a:r>
                <a:rPr lang="en-US" sz="2800" dirty="0">
                  <a:solidFill>
                    <a:schemeClr val="dk1"/>
                  </a:solidFill>
                  <a:latin typeface="Arial"/>
                  <a:ea typeface="Arial"/>
                  <a:cs typeface="Arial"/>
                  <a:sym typeface="Arial"/>
                </a:rPr>
                <a:t> 30, </a:t>
              </a:r>
              <a:r>
                <a:rPr lang="en-US" sz="2800" dirty="0" err="1">
                  <a:solidFill>
                    <a:schemeClr val="dk1"/>
                  </a:solidFill>
                  <a:latin typeface="Arial"/>
                  <a:ea typeface="Arial"/>
                  <a:cs typeface="Arial"/>
                  <a:sym typeface="Arial"/>
                </a:rPr>
                <a:t>Đoàn</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Thể</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thao</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Việt</a:t>
              </a:r>
              <a:r>
                <a:rPr lang="en-US" sz="2800" dirty="0">
                  <a:solidFill>
                    <a:schemeClr val="dk1"/>
                  </a:solidFill>
                  <a:latin typeface="Arial"/>
                  <a:ea typeface="Arial"/>
                  <a:cs typeface="Arial"/>
                  <a:sym typeface="Arial"/>
                </a:rPr>
                <a:t> Nam </a:t>
              </a:r>
              <a:r>
                <a:rPr lang="en-US" sz="2800" dirty="0" err="1">
                  <a:solidFill>
                    <a:schemeClr val="dk1"/>
                  </a:solidFill>
                  <a:latin typeface="Arial"/>
                  <a:ea typeface="Arial"/>
                  <a:cs typeface="Arial"/>
                  <a:sym typeface="Arial"/>
                </a:rPr>
                <a:t>giành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được</a:t>
              </a:r>
              <a:r>
                <a:rPr lang="en-US" sz="2800" dirty="0">
                  <a:solidFill>
                    <a:schemeClr val="dk1"/>
                  </a:solidFill>
                  <a:latin typeface="Arial"/>
                  <a:ea typeface="Arial"/>
                  <a:cs typeface="Arial"/>
                  <a:sym typeface="Arial"/>
                </a:rPr>
                <a:t> 288 </a:t>
              </a:r>
              <a:r>
                <a:rPr lang="en-US" sz="2800" dirty="0" err="1">
                  <a:solidFill>
                    <a:schemeClr val="dk1"/>
                  </a:solidFill>
                  <a:latin typeface="Arial"/>
                  <a:ea typeface="Arial"/>
                  <a:cs typeface="Arial"/>
                  <a:sym typeface="Arial"/>
                </a:rPr>
                <a:t>huy</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chương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gồm</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Vàng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Bạc</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và</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Đồng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Trong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đó</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190 </a:t>
              </a:r>
              <a:r>
                <a:rPr lang="en-US" sz="2800" dirty="0" err="1">
                  <a:solidFill>
                    <a:schemeClr val="dk1"/>
                  </a:solidFill>
                  <a:latin typeface="Arial"/>
                  <a:ea typeface="Arial"/>
                  <a:cs typeface="Arial"/>
                  <a:sym typeface="Arial"/>
                </a:rPr>
                <a:t>huy</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chương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Bạc</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và</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Đồng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Hỏi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Đoàn</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Thể</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thao</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Việt</a:t>
              </a:r>
              <a:r>
                <a:rPr lang="en-US" sz="2800" dirty="0">
                  <a:solidFill>
                    <a:schemeClr val="dk1"/>
                  </a:solidFill>
                  <a:latin typeface="Arial"/>
                  <a:ea typeface="Arial"/>
                  <a:cs typeface="Arial"/>
                  <a:sym typeface="Arial"/>
                </a:rPr>
                <a:t> Nam </a:t>
              </a:r>
              <a:r>
                <a:rPr lang="en-US" sz="2800" dirty="0" err="1">
                  <a:solidFill>
                    <a:schemeClr val="dk1"/>
                  </a:solidFill>
                  <a:latin typeface="Arial"/>
                  <a:ea typeface="Arial"/>
                  <a:cs typeface="Arial"/>
                  <a:sym typeface="Arial"/>
                </a:rPr>
                <a:t>giành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được</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bao</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nhiêu</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huy</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chương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Vàng</a:t>
              </a:r>
              <a:r>
                <a:rPr lang="en-US" sz="2800" dirty="0">
                  <a:solidFill>
                    <a:schemeClr val="dk1"/>
                  </a:solidFill>
                  <a:latin typeface="Arial"/>
                  <a:ea typeface="Arial"/>
                  <a:cs typeface="Arial"/>
                  <a:sym typeface="Arial"/>
                </a:rPr>
                <a:t>?</a:t>
              </a:r>
              <a:endParaRPr dirty="0"/>
            </a:p>
          </p:txBody>
        </p:sp>
        <p:sp>
          <p:nvSpPr>
            <p:cNvPr id="3302" name="Google Shape;3302;p18"/>
            <p:cNvSpPr/>
            <p:nvPr/>
          </p:nvSpPr>
          <p:spPr>
            <a:xfrm>
              <a:off x="1296327" y="1520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03" name="Google Shape;3303;p18"/>
          <p:cNvSpPr txBox="1"/>
          <p:nvPr/>
        </p:nvSpPr>
        <p:spPr>
          <a:xfrm>
            <a:off x="810728" y="2702648"/>
            <a:ext cx="7844778" cy="18158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dirty="0" err="1">
                <a:solidFill>
                  <a:srgbClr val="0070C0"/>
                </a:solidFill>
                <a:sym typeface="Arial"/>
              </a:rPr>
              <a:t>Tóm</a:t>
            </a:r>
            <a:r>
              <a:rPr lang="en-US" sz="2800" dirty="0">
                <a:solidFill>
                  <a:srgbClr val="0070C0"/>
                </a:solidFill>
                <a:sym typeface="Arial"/>
              </a:rPr>
              <a:t> </a:t>
            </a:r>
            <a:r>
              <a:rPr lang="en-US" sz="2800" dirty="0" err="1">
                <a:solidFill>
                  <a:srgbClr val="0070C0"/>
                </a:solidFill>
                <a:sym typeface="Arial"/>
              </a:rPr>
              <a:t>tắt</a:t>
            </a:r>
            <a:r>
              <a:rPr lang="en-US" sz="2800" dirty="0">
                <a:solidFill>
                  <a:srgbClr val="0070C0"/>
                </a:solidFill>
                <a:sym typeface="Arial"/>
              </a:rPr>
              <a:t>:</a:t>
            </a:r>
            <a:endParaRPr sz="2800" dirty="0">
              <a:solidFill>
                <a:srgbClr val="0070C0"/>
              </a:solidFill>
            </a:endParaRPr>
          </a:p>
          <a:p>
            <a:pPr marL="0" marR="0" lvl="0" indent="0" algn="l" rtl="0">
              <a:spcBef>
                <a:spcPts val="0"/>
              </a:spcBef>
              <a:spcAft>
                <a:spcPts val="0"/>
              </a:spcAft>
              <a:buNone/>
            </a:pPr>
            <a:r>
              <a:rPr lang="en-US" sz="2800" smtClean="0">
                <a:solidFill>
                  <a:srgbClr val="0070C0"/>
                </a:solidFill>
              </a:rPr>
              <a:t>Vàng, Bạc, Đồng</a:t>
            </a:r>
            <a:r>
              <a:rPr lang="en-US" sz="2800" smtClean="0">
                <a:solidFill>
                  <a:srgbClr val="0070C0"/>
                </a:solidFill>
                <a:sym typeface="Arial"/>
              </a:rPr>
              <a:t> </a:t>
            </a:r>
            <a:r>
              <a:rPr lang="en-US" sz="2800" dirty="0">
                <a:solidFill>
                  <a:srgbClr val="0070C0"/>
                </a:solidFill>
                <a:sym typeface="Arial"/>
              </a:rPr>
              <a:t>: 288 </a:t>
            </a:r>
            <a:r>
              <a:rPr lang="en-US" sz="2800" dirty="0" err="1">
                <a:solidFill>
                  <a:srgbClr val="0070C0"/>
                </a:solidFill>
                <a:sym typeface="Arial"/>
              </a:rPr>
              <a:t>huy</a:t>
            </a:r>
            <a:r>
              <a:rPr lang="en-US" sz="2800" dirty="0">
                <a:solidFill>
                  <a:srgbClr val="0070C0"/>
                </a:solidFill>
                <a:sym typeface="Arial"/>
              </a:rPr>
              <a:t> </a:t>
            </a:r>
            <a:r>
              <a:rPr lang="en-US" sz="2800" dirty="0" err="1">
                <a:solidFill>
                  <a:srgbClr val="0070C0"/>
                </a:solidFill>
                <a:sym typeface="Arial"/>
              </a:rPr>
              <a:t>chương</a:t>
            </a:r>
            <a:endParaRPr sz="2800" dirty="0">
              <a:solidFill>
                <a:srgbClr val="0070C0"/>
              </a:solidFill>
              <a:sym typeface="Arial"/>
            </a:endParaRPr>
          </a:p>
          <a:p>
            <a:pPr marL="0" marR="0" lvl="0" indent="0" algn="l" rtl="0">
              <a:spcBef>
                <a:spcPts val="0"/>
              </a:spcBef>
              <a:spcAft>
                <a:spcPts val="0"/>
              </a:spcAft>
              <a:buNone/>
            </a:pPr>
            <a:r>
              <a:rPr lang="en-US" sz="2800" smtClean="0">
                <a:solidFill>
                  <a:srgbClr val="0070C0"/>
                </a:solidFill>
                <a:sym typeface="Arial"/>
              </a:rPr>
              <a:t>Bạc </a:t>
            </a:r>
            <a:r>
              <a:rPr lang="en-US" sz="2800" err="1">
                <a:solidFill>
                  <a:srgbClr val="0070C0"/>
                </a:solidFill>
                <a:sym typeface="Arial"/>
              </a:rPr>
              <a:t>và</a:t>
            </a:r>
            <a:r>
              <a:rPr lang="en-US" sz="2800">
                <a:solidFill>
                  <a:srgbClr val="0070C0"/>
                </a:solidFill>
                <a:sym typeface="Arial"/>
              </a:rPr>
              <a:t> </a:t>
            </a:r>
            <a:r>
              <a:rPr lang="en-US" sz="2800" smtClean="0">
                <a:solidFill>
                  <a:srgbClr val="0070C0"/>
                </a:solidFill>
                <a:sym typeface="Arial"/>
              </a:rPr>
              <a:t>Đồng        : </a:t>
            </a:r>
            <a:r>
              <a:rPr lang="en-US" sz="2800" dirty="0">
                <a:solidFill>
                  <a:srgbClr val="0070C0"/>
                </a:solidFill>
                <a:sym typeface="Arial"/>
              </a:rPr>
              <a:t>190 </a:t>
            </a:r>
            <a:r>
              <a:rPr lang="en-US" sz="2800" dirty="0" err="1">
                <a:solidFill>
                  <a:srgbClr val="0070C0"/>
                </a:solidFill>
                <a:sym typeface="Arial"/>
              </a:rPr>
              <a:t>huy</a:t>
            </a:r>
            <a:r>
              <a:rPr lang="en-US" sz="2800" dirty="0">
                <a:solidFill>
                  <a:srgbClr val="0070C0"/>
                </a:solidFill>
                <a:sym typeface="Arial"/>
              </a:rPr>
              <a:t> </a:t>
            </a:r>
            <a:r>
              <a:rPr lang="en-US" sz="2800" dirty="0" err="1">
                <a:solidFill>
                  <a:srgbClr val="0070C0"/>
                </a:solidFill>
                <a:sym typeface="Arial"/>
              </a:rPr>
              <a:t>chương</a:t>
            </a:r>
            <a:endParaRPr sz="2800" dirty="0">
              <a:solidFill>
                <a:srgbClr val="0070C0"/>
              </a:solidFill>
              <a:sym typeface="Arial"/>
            </a:endParaRPr>
          </a:p>
          <a:p>
            <a:pPr marL="0" marR="0" lvl="0" indent="0" algn="l" rtl="0">
              <a:spcBef>
                <a:spcPts val="0"/>
              </a:spcBef>
              <a:spcAft>
                <a:spcPts val="0"/>
              </a:spcAft>
              <a:buNone/>
            </a:pPr>
            <a:r>
              <a:rPr lang="en-US" sz="2800" smtClean="0">
                <a:solidFill>
                  <a:srgbClr val="0070C0"/>
                </a:solidFill>
                <a:sym typeface="Arial"/>
              </a:rPr>
              <a:t>Vàng                    : </a:t>
            </a:r>
            <a:r>
              <a:rPr lang="en-US" sz="2800" dirty="0">
                <a:solidFill>
                  <a:srgbClr val="0070C0"/>
                </a:solidFill>
                <a:sym typeface="Arial"/>
              </a:rPr>
              <a:t>… </a:t>
            </a:r>
            <a:r>
              <a:rPr lang="en-US" sz="2800" dirty="0" err="1">
                <a:solidFill>
                  <a:srgbClr val="0070C0"/>
                </a:solidFill>
                <a:sym typeface="Arial"/>
              </a:rPr>
              <a:t>huy</a:t>
            </a:r>
            <a:r>
              <a:rPr lang="en-US" sz="2800" dirty="0">
                <a:solidFill>
                  <a:srgbClr val="0070C0"/>
                </a:solidFill>
                <a:sym typeface="Arial"/>
              </a:rPr>
              <a:t> </a:t>
            </a:r>
            <a:r>
              <a:rPr lang="en-US" sz="2800" dirty="0" err="1">
                <a:solidFill>
                  <a:srgbClr val="0070C0"/>
                </a:solidFill>
                <a:sym typeface="Arial"/>
              </a:rPr>
              <a:t>chương</a:t>
            </a:r>
            <a:r>
              <a:rPr lang="en-US" sz="2800" dirty="0">
                <a:solidFill>
                  <a:srgbClr val="0070C0"/>
                </a:solidFill>
                <a:sym typeface="Arial"/>
              </a:rPr>
              <a:t>?</a:t>
            </a:r>
            <a:endParaRPr sz="2800" dirty="0">
              <a:solidFill>
                <a:srgbClr val="0070C0"/>
              </a:solidFill>
            </a:endParaRPr>
          </a:p>
        </p:txBody>
      </p:sp>
      <p:sp>
        <p:nvSpPr>
          <p:cNvPr id="3304" name="Google Shape;3304;p18"/>
          <p:cNvSpPr txBox="1"/>
          <p:nvPr/>
        </p:nvSpPr>
        <p:spPr>
          <a:xfrm>
            <a:off x="947145" y="4666791"/>
            <a:ext cx="10003778" cy="18158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dirty="0">
                <a:solidFill>
                  <a:srgbClr val="FF0000"/>
                </a:solidFill>
                <a:latin typeface="Arial"/>
                <a:ea typeface="Arial"/>
                <a:cs typeface="Arial"/>
                <a:sym typeface="Arial"/>
              </a:rPr>
              <a:t>  </a:t>
            </a:r>
            <a:r>
              <a:rPr lang="en-US" sz="2800" dirty="0" err="1">
                <a:solidFill>
                  <a:srgbClr val="FF0000"/>
                </a:solidFill>
                <a:latin typeface="Arial"/>
                <a:ea typeface="Arial"/>
                <a:cs typeface="Arial"/>
                <a:sym typeface="Arial"/>
              </a:rPr>
              <a:t>Bài</a:t>
            </a:r>
            <a:r>
              <a:rPr lang="en-US" sz="2800" dirty="0">
                <a:solidFill>
                  <a:srgbClr val="FF0000"/>
                </a:solidFill>
                <a:latin typeface="Arial"/>
                <a:ea typeface="Arial"/>
                <a:cs typeface="Arial"/>
                <a:sym typeface="Arial"/>
              </a:rPr>
              <a:t> </a:t>
            </a:r>
            <a:r>
              <a:rPr lang="en-US" sz="2800" dirty="0" err="1">
                <a:solidFill>
                  <a:srgbClr val="FF0000"/>
                </a:solidFill>
                <a:latin typeface="Arial"/>
                <a:ea typeface="Arial"/>
                <a:cs typeface="Arial"/>
                <a:sym typeface="Arial"/>
              </a:rPr>
              <a:t>giải</a:t>
            </a:r>
            <a:endParaRPr sz="2800" dirty="0">
              <a:solidFill>
                <a:srgbClr val="FF0000"/>
              </a:solidFill>
              <a:latin typeface="Arial"/>
              <a:ea typeface="Arial"/>
              <a:cs typeface="Arial"/>
              <a:sym typeface="Arial"/>
            </a:endParaRPr>
          </a:p>
          <a:p>
            <a:pPr marL="0" marR="0" lvl="0" indent="0" algn="l" rtl="0">
              <a:spcBef>
                <a:spcPts val="0"/>
              </a:spcBef>
              <a:spcAft>
                <a:spcPts val="0"/>
              </a:spcAft>
              <a:buNone/>
            </a:pPr>
            <a:r>
              <a:rPr lang="en-US" sz="2800" dirty="0" err="1">
                <a:solidFill>
                  <a:srgbClr val="FF0000"/>
                </a:solidFill>
                <a:latin typeface="Arial"/>
                <a:ea typeface="Arial"/>
                <a:cs typeface="Arial"/>
                <a:sym typeface="Arial"/>
              </a:rPr>
              <a:t>Đoàn</a:t>
            </a:r>
            <a:r>
              <a:rPr lang="en-US" sz="2800" dirty="0">
                <a:solidFill>
                  <a:srgbClr val="FF0000"/>
                </a:solidFill>
                <a:latin typeface="Arial"/>
                <a:ea typeface="Arial"/>
                <a:cs typeface="Arial"/>
                <a:sym typeface="Arial"/>
              </a:rPr>
              <a:t> </a:t>
            </a:r>
            <a:r>
              <a:rPr lang="en-US" sz="2800" dirty="0" err="1">
                <a:solidFill>
                  <a:srgbClr val="FF0000"/>
                </a:solidFill>
                <a:latin typeface="Arial"/>
                <a:ea typeface="Arial"/>
                <a:cs typeface="Arial"/>
                <a:sym typeface="Arial"/>
              </a:rPr>
              <a:t>Thể</a:t>
            </a:r>
            <a:r>
              <a:rPr lang="en-US" sz="2800" dirty="0">
                <a:solidFill>
                  <a:srgbClr val="FF0000"/>
                </a:solidFill>
                <a:latin typeface="Arial"/>
                <a:ea typeface="Arial"/>
                <a:cs typeface="Arial"/>
                <a:sym typeface="Arial"/>
              </a:rPr>
              <a:t> </a:t>
            </a:r>
            <a:r>
              <a:rPr lang="en-US" sz="2800" dirty="0" err="1">
                <a:solidFill>
                  <a:srgbClr val="FF0000"/>
                </a:solidFill>
                <a:latin typeface="Arial"/>
                <a:ea typeface="Arial"/>
                <a:cs typeface="Arial"/>
                <a:sym typeface="Arial"/>
              </a:rPr>
              <a:t>thao</a:t>
            </a:r>
            <a:r>
              <a:rPr lang="en-US" sz="2800" dirty="0">
                <a:solidFill>
                  <a:srgbClr val="FF0000"/>
                </a:solidFill>
                <a:latin typeface="Arial"/>
                <a:ea typeface="Arial"/>
                <a:cs typeface="Arial"/>
                <a:sym typeface="Arial"/>
              </a:rPr>
              <a:t> </a:t>
            </a:r>
            <a:r>
              <a:rPr lang="en-US" sz="2800" dirty="0" err="1">
                <a:solidFill>
                  <a:srgbClr val="FF0000"/>
                </a:solidFill>
                <a:latin typeface="Arial"/>
                <a:ea typeface="Arial"/>
                <a:cs typeface="Arial"/>
                <a:sym typeface="Arial"/>
              </a:rPr>
              <a:t>Việt</a:t>
            </a:r>
            <a:r>
              <a:rPr lang="en-US" sz="2800" dirty="0">
                <a:solidFill>
                  <a:srgbClr val="FF0000"/>
                </a:solidFill>
                <a:latin typeface="Arial"/>
                <a:ea typeface="Arial"/>
                <a:cs typeface="Arial"/>
                <a:sym typeface="Arial"/>
              </a:rPr>
              <a:t> Nam </a:t>
            </a:r>
            <a:r>
              <a:rPr lang="en-US" sz="2800" dirty="0" err="1">
                <a:solidFill>
                  <a:srgbClr val="FF0000"/>
                </a:solidFill>
                <a:latin typeface="Arial"/>
                <a:ea typeface="Arial"/>
                <a:cs typeface="Arial"/>
                <a:sym typeface="Arial"/>
              </a:rPr>
              <a:t>giành</a:t>
            </a:r>
            <a:r>
              <a:rPr lang="en-US" sz="2800" dirty="0">
                <a:solidFill>
                  <a:srgbClr val="FF0000"/>
                </a:solidFill>
                <a:latin typeface="Arial"/>
                <a:ea typeface="Arial"/>
                <a:cs typeface="Arial"/>
                <a:sym typeface="Arial"/>
              </a:rPr>
              <a:t> </a:t>
            </a:r>
            <a:r>
              <a:rPr lang="en-US" sz="2800" dirty="0" err="1">
                <a:solidFill>
                  <a:srgbClr val="FF0000"/>
                </a:solidFill>
                <a:latin typeface="Arial"/>
                <a:ea typeface="Arial"/>
                <a:cs typeface="Arial"/>
                <a:sym typeface="Arial"/>
              </a:rPr>
              <a:t>được</a:t>
            </a:r>
            <a:r>
              <a:rPr lang="en-US" sz="2800" dirty="0">
                <a:solidFill>
                  <a:srgbClr val="FF0000"/>
                </a:solidFill>
                <a:latin typeface="Arial"/>
                <a:ea typeface="Arial"/>
                <a:cs typeface="Arial"/>
                <a:sym typeface="Arial"/>
              </a:rPr>
              <a:t> </a:t>
            </a:r>
            <a:r>
              <a:rPr lang="en-US" sz="2800" dirty="0" err="1">
                <a:solidFill>
                  <a:srgbClr val="FF0000"/>
                </a:solidFill>
                <a:latin typeface="Arial"/>
                <a:ea typeface="Arial"/>
                <a:cs typeface="Arial"/>
                <a:sym typeface="Arial"/>
              </a:rPr>
              <a:t>số</a:t>
            </a:r>
            <a:r>
              <a:rPr lang="en-US" sz="2800" dirty="0">
                <a:solidFill>
                  <a:srgbClr val="FF0000"/>
                </a:solidFill>
                <a:latin typeface="Arial"/>
                <a:ea typeface="Arial"/>
                <a:cs typeface="Arial"/>
                <a:sym typeface="Arial"/>
              </a:rPr>
              <a:t> </a:t>
            </a:r>
            <a:r>
              <a:rPr lang="en-US" sz="2800" dirty="0" err="1">
                <a:solidFill>
                  <a:srgbClr val="FF0000"/>
                </a:solidFill>
                <a:latin typeface="Arial"/>
                <a:ea typeface="Arial"/>
                <a:cs typeface="Arial"/>
                <a:sym typeface="Arial"/>
              </a:rPr>
              <a:t>huy</a:t>
            </a:r>
            <a:r>
              <a:rPr lang="en-US" sz="2800" dirty="0">
                <a:solidFill>
                  <a:srgbClr val="FF0000"/>
                </a:solidFill>
                <a:latin typeface="Arial"/>
                <a:ea typeface="Arial"/>
                <a:cs typeface="Arial"/>
                <a:sym typeface="Arial"/>
              </a:rPr>
              <a:t> </a:t>
            </a:r>
            <a:r>
              <a:rPr lang="en-US" sz="2800" dirty="0" err="1">
                <a:solidFill>
                  <a:srgbClr val="FF0000"/>
                </a:solidFill>
                <a:latin typeface="Arial"/>
                <a:ea typeface="Arial"/>
                <a:cs typeface="Arial"/>
                <a:sym typeface="Arial"/>
              </a:rPr>
              <a:t>chương</a:t>
            </a:r>
            <a:r>
              <a:rPr lang="en-US" sz="2800" dirty="0">
                <a:solidFill>
                  <a:srgbClr val="FF0000"/>
                </a:solidFill>
                <a:latin typeface="Arial"/>
                <a:ea typeface="Arial"/>
                <a:cs typeface="Arial"/>
                <a:sym typeface="Arial"/>
              </a:rPr>
              <a:t> </a:t>
            </a:r>
            <a:r>
              <a:rPr lang="en-US" sz="2800" dirty="0" err="1">
                <a:solidFill>
                  <a:srgbClr val="FF0000"/>
                </a:solidFill>
                <a:latin typeface="Arial"/>
                <a:ea typeface="Arial"/>
                <a:cs typeface="Arial"/>
                <a:sym typeface="Arial"/>
              </a:rPr>
              <a:t>Vàng</a:t>
            </a:r>
            <a:r>
              <a:rPr lang="en-US" sz="2800" dirty="0">
                <a:solidFill>
                  <a:srgbClr val="FF0000"/>
                </a:solidFill>
                <a:latin typeface="Arial"/>
                <a:ea typeface="Arial"/>
                <a:cs typeface="Arial"/>
                <a:sym typeface="Arial"/>
              </a:rPr>
              <a:t> </a:t>
            </a:r>
            <a:r>
              <a:rPr lang="en-US" sz="2800" dirty="0" err="1">
                <a:solidFill>
                  <a:srgbClr val="FF0000"/>
                </a:solidFill>
                <a:latin typeface="Arial"/>
                <a:ea typeface="Arial"/>
                <a:cs typeface="Arial"/>
                <a:sym typeface="Arial"/>
              </a:rPr>
              <a:t>là</a:t>
            </a:r>
            <a:r>
              <a:rPr lang="en-US" sz="2800" dirty="0">
                <a:solidFill>
                  <a:srgbClr val="FF0000"/>
                </a:solidFill>
                <a:sym typeface="Arial"/>
              </a:rPr>
              <a:t>:</a:t>
            </a:r>
            <a:endParaRPr dirty="0">
              <a:solidFill>
                <a:srgbClr val="FF0000"/>
              </a:solidFill>
            </a:endParaRPr>
          </a:p>
          <a:p>
            <a:pPr marL="0" marR="0" lvl="0" indent="0" algn="l" rtl="0">
              <a:spcBef>
                <a:spcPts val="0"/>
              </a:spcBef>
              <a:spcAft>
                <a:spcPts val="0"/>
              </a:spcAft>
              <a:buNone/>
            </a:pPr>
            <a:r>
              <a:rPr lang="en-US" sz="2800" dirty="0">
                <a:solidFill>
                  <a:srgbClr val="FF0000"/>
                </a:solidFill>
                <a:latin typeface="Arial"/>
                <a:ea typeface="Arial"/>
                <a:cs typeface="Arial"/>
                <a:sym typeface="Arial"/>
              </a:rPr>
              <a:t>                 288 – 190 = 98 (</a:t>
            </a:r>
            <a:r>
              <a:rPr lang="en-US" sz="2800" dirty="0" err="1">
                <a:solidFill>
                  <a:srgbClr val="FF0000"/>
                </a:solidFill>
                <a:latin typeface="Arial"/>
                <a:ea typeface="Arial"/>
                <a:cs typeface="Arial"/>
                <a:sym typeface="Arial"/>
              </a:rPr>
              <a:t>huy</a:t>
            </a:r>
            <a:r>
              <a:rPr lang="en-US" sz="2800" dirty="0">
                <a:solidFill>
                  <a:srgbClr val="FF0000"/>
                </a:solidFill>
                <a:latin typeface="Arial"/>
                <a:ea typeface="Arial"/>
                <a:cs typeface="Arial"/>
                <a:sym typeface="Arial"/>
              </a:rPr>
              <a:t> </a:t>
            </a:r>
            <a:r>
              <a:rPr lang="en-US" sz="2800" dirty="0" err="1">
                <a:solidFill>
                  <a:srgbClr val="FF0000"/>
                </a:solidFill>
                <a:latin typeface="Arial"/>
                <a:ea typeface="Arial"/>
                <a:cs typeface="Arial"/>
                <a:sym typeface="Arial"/>
              </a:rPr>
              <a:t>chương</a:t>
            </a:r>
            <a:r>
              <a:rPr lang="en-US" sz="2800" dirty="0">
                <a:solidFill>
                  <a:srgbClr val="FF0000"/>
                </a:solidFill>
                <a:sym typeface="Arial"/>
              </a:rPr>
              <a:t>)</a:t>
            </a:r>
            <a:endParaRPr dirty="0">
              <a:solidFill>
                <a:srgbClr val="FF0000"/>
              </a:solidFill>
            </a:endParaRPr>
          </a:p>
          <a:p>
            <a:pPr marL="0" marR="0" lvl="0" indent="0" algn="l" rtl="0">
              <a:spcBef>
                <a:spcPts val="0"/>
              </a:spcBef>
              <a:spcAft>
                <a:spcPts val="0"/>
              </a:spcAft>
              <a:buNone/>
            </a:pPr>
            <a:r>
              <a:rPr lang="en-US" sz="2800" dirty="0">
                <a:solidFill>
                  <a:srgbClr val="FF0000"/>
                </a:solidFill>
                <a:latin typeface="Arial"/>
                <a:ea typeface="Arial"/>
                <a:cs typeface="Arial"/>
                <a:sym typeface="Arial"/>
              </a:rPr>
              <a:t>                                 </a:t>
            </a:r>
            <a:r>
              <a:rPr lang="en-US" sz="2800" dirty="0" err="1">
                <a:solidFill>
                  <a:srgbClr val="FF0000"/>
                </a:solidFill>
                <a:latin typeface="Arial"/>
                <a:ea typeface="Arial"/>
                <a:cs typeface="Arial"/>
                <a:sym typeface="Arial"/>
              </a:rPr>
              <a:t>Đáp</a:t>
            </a:r>
            <a:r>
              <a:rPr lang="en-US" sz="2800" dirty="0">
                <a:solidFill>
                  <a:srgbClr val="FF0000"/>
                </a:solidFill>
                <a:latin typeface="Arial"/>
                <a:ea typeface="Arial"/>
                <a:cs typeface="Arial"/>
                <a:sym typeface="Arial"/>
              </a:rPr>
              <a:t> </a:t>
            </a:r>
            <a:r>
              <a:rPr lang="en-US" sz="2800" dirty="0" err="1">
                <a:solidFill>
                  <a:srgbClr val="FF0000"/>
                </a:solidFill>
                <a:latin typeface="Arial"/>
                <a:ea typeface="Arial"/>
                <a:cs typeface="Arial"/>
                <a:sym typeface="Arial"/>
              </a:rPr>
              <a:t>số</a:t>
            </a:r>
            <a:r>
              <a:rPr lang="en-US" sz="2800" dirty="0">
                <a:solidFill>
                  <a:srgbClr val="FF0000"/>
                </a:solidFill>
                <a:latin typeface="Arial"/>
                <a:ea typeface="Arial"/>
                <a:cs typeface="Arial"/>
                <a:sym typeface="Arial"/>
              </a:rPr>
              <a:t>: 98 </a:t>
            </a:r>
            <a:r>
              <a:rPr lang="en-US" sz="2800" dirty="0" err="1">
                <a:solidFill>
                  <a:srgbClr val="FF0000"/>
                </a:solidFill>
                <a:latin typeface="Arial"/>
                <a:ea typeface="Arial"/>
                <a:cs typeface="Arial"/>
                <a:sym typeface="Arial"/>
              </a:rPr>
              <a:t>huy</a:t>
            </a:r>
            <a:r>
              <a:rPr lang="en-US" sz="2800" dirty="0">
                <a:solidFill>
                  <a:srgbClr val="FF0000"/>
                </a:solidFill>
                <a:latin typeface="Arial"/>
                <a:ea typeface="Arial"/>
                <a:cs typeface="Arial"/>
                <a:sym typeface="Arial"/>
              </a:rPr>
              <a:t> </a:t>
            </a:r>
            <a:r>
              <a:rPr lang="en-US" sz="2800" dirty="0" err="1">
                <a:solidFill>
                  <a:srgbClr val="FF0000"/>
                </a:solidFill>
                <a:latin typeface="Arial"/>
                <a:ea typeface="Arial"/>
                <a:cs typeface="Arial"/>
                <a:sym typeface="Arial"/>
              </a:rPr>
              <a:t>chương</a:t>
            </a:r>
            <a:endParaRPr sz="2800" dirty="0">
              <a:solidFill>
                <a:srgbClr val="FF0000"/>
              </a:solidFill>
              <a:latin typeface="Arial"/>
              <a:ea typeface="Arial"/>
              <a:cs typeface="Arial"/>
              <a:sym typeface="Arial"/>
            </a:endParaRPr>
          </a:p>
        </p:txBody>
      </p:sp>
      <p:cxnSp>
        <p:nvCxnSpPr>
          <p:cNvPr id="7" name="Straight Connector 6"/>
          <p:cNvCxnSpPr/>
          <p:nvPr/>
        </p:nvCxnSpPr>
        <p:spPr>
          <a:xfrm>
            <a:off x="5718523" y="1387914"/>
            <a:ext cx="52120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81316" y="1819714"/>
            <a:ext cx="1371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66763" y="1819714"/>
            <a:ext cx="65836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64523" y="2276914"/>
            <a:ext cx="5486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14823" y="2751750"/>
            <a:ext cx="8229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0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0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04">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04">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0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08"/>
        <p:cNvGrpSpPr/>
        <p:nvPr/>
      </p:nvGrpSpPr>
      <p:grpSpPr>
        <a:xfrm>
          <a:off x="0" y="0"/>
          <a:ext cx="0" cy="0"/>
          <a:chOff x="0" y="0"/>
          <a:chExt cx="0" cy="0"/>
        </a:xfrm>
      </p:grpSpPr>
      <p:sp>
        <p:nvSpPr>
          <p:cNvPr id="3309" name="Google Shape;3309;p19"/>
          <p:cNvSpPr/>
          <p:nvPr/>
        </p:nvSpPr>
        <p:spPr>
          <a:xfrm>
            <a:off x="671028" y="3306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chemeClr val="lt1"/>
                </a:solidFill>
                <a:latin typeface="Arial"/>
                <a:ea typeface="Arial"/>
                <a:cs typeface="Arial"/>
                <a:sym typeface="Arial"/>
              </a:rPr>
              <a:t>4</a:t>
            </a:r>
            <a:endParaRPr sz="3600" b="1" dirty="0">
              <a:solidFill>
                <a:schemeClr val="lt1"/>
              </a:solidFill>
              <a:latin typeface="Arial"/>
              <a:ea typeface="Arial"/>
              <a:cs typeface="Arial"/>
              <a:sym typeface="Arial"/>
            </a:endParaRPr>
          </a:p>
        </p:txBody>
      </p:sp>
      <p:pic>
        <p:nvPicPr>
          <p:cNvPr id="3310" name="Google Shape;3310;p19" descr="Screen Clipping"/>
          <p:cNvPicPr preferRelativeResize="0"/>
          <p:nvPr/>
        </p:nvPicPr>
        <p:blipFill rotWithShape="1">
          <a:blip r:embed="rId3">
            <a:alphaModFix/>
          </a:blip>
          <a:srcRect/>
          <a:stretch/>
        </p:blipFill>
        <p:spPr>
          <a:xfrm>
            <a:off x="1946878" y="4196318"/>
            <a:ext cx="8133152" cy="2238355"/>
          </a:xfrm>
          <a:prstGeom prst="rect">
            <a:avLst/>
          </a:prstGeom>
          <a:noFill/>
          <a:ln>
            <a:noFill/>
          </a:ln>
        </p:spPr>
      </p:pic>
      <p:sp>
        <p:nvSpPr>
          <p:cNvPr id="3311" name="Google Shape;3311;p19"/>
          <p:cNvSpPr/>
          <p:nvPr/>
        </p:nvSpPr>
        <p:spPr>
          <a:xfrm>
            <a:off x="2336800" y="2095001"/>
            <a:ext cx="1993900"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231-125</a:t>
            </a:r>
            <a:endParaRPr sz="2800">
              <a:solidFill>
                <a:schemeClr val="dk1"/>
              </a:solidFill>
              <a:latin typeface="Arial"/>
              <a:ea typeface="Arial"/>
              <a:cs typeface="Arial"/>
              <a:sym typeface="Arial"/>
            </a:endParaRPr>
          </a:p>
        </p:txBody>
      </p:sp>
      <p:sp>
        <p:nvSpPr>
          <p:cNvPr id="3312" name="Google Shape;3312;p19"/>
          <p:cNvSpPr/>
          <p:nvPr/>
        </p:nvSpPr>
        <p:spPr>
          <a:xfrm>
            <a:off x="4936436" y="2095000"/>
            <a:ext cx="2148876"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425 - 330</a:t>
            </a:r>
            <a:endParaRPr sz="2800">
              <a:solidFill>
                <a:schemeClr val="dk1"/>
              </a:solidFill>
              <a:latin typeface="Arial"/>
              <a:ea typeface="Arial"/>
              <a:cs typeface="Arial"/>
              <a:sym typeface="Arial"/>
            </a:endParaRPr>
          </a:p>
        </p:txBody>
      </p:sp>
      <p:sp>
        <p:nvSpPr>
          <p:cNvPr id="3313" name="Google Shape;3313;p19"/>
          <p:cNvSpPr/>
          <p:nvPr/>
        </p:nvSpPr>
        <p:spPr>
          <a:xfrm>
            <a:off x="7538648" y="2095000"/>
            <a:ext cx="2164152"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526 - 400</a:t>
            </a:r>
            <a:endParaRPr sz="2800">
              <a:solidFill>
                <a:schemeClr val="dk1"/>
              </a:solidFill>
              <a:latin typeface="Arial"/>
              <a:ea typeface="Arial"/>
              <a:cs typeface="Arial"/>
              <a:sym typeface="Arial"/>
            </a:endParaRPr>
          </a:p>
        </p:txBody>
      </p:sp>
      <p:sp>
        <p:nvSpPr>
          <p:cNvPr id="3314" name="Google Shape;3314;p19"/>
          <p:cNvSpPr/>
          <p:nvPr/>
        </p:nvSpPr>
        <p:spPr>
          <a:xfrm>
            <a:off x="2889250" y="30633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106</a:t>
            </a:r>
            <a:endParaRPr sz="2800">
              <a:solidFill>
                <a:schemeClr val="dk1"/>
              </a:solidFill>
              <a:latin typeface="Arial"/>
              <a:ea typeface="Arial"/>
              <a:cs typeface="Arial"/>
              <a:sym typeface="Arial"/>
            </a:endParaRPr>
          </a:p>
        </p:txBody>
      </p:sp>
      <p:cxnSp>
        <p:nvCxnSpPr>
          <p:cNvPr id="3315" name="Google Shape;3315;p19"/>
          <p:cNvCxnSpPr>
            <a:stCxn id="3314" idx="0"/>
            <a:endCxn id="3311" idx="4"/>
          </p:cNvCxnSpPr>
          <p:nvPr/>
        </p:nvCxnSpPr>
        <p:spPr>
          <a:xfrm rot="10800000">
            <a:off x="3333750" y="28194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16" name="Google Shape;3316;p19"/>
          <p:cNvSpPr/>
          <p:nvPr/>
        </p:nvSpPr>
        <p:spPr>
          <a:xfrm>
            <a:off x="5568954" y="30633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95</a:t>
            </a:r>
            <a:endParaRPr sz="2800">
              <a:solidFill>
                <a:schemeClr val="dk1"/>
              </a:solidFill>
              <a:latin typeface="Arial"/>
              <a:ea typeface="Arial"/>
              <a:cs typeface="Arial"/>
              <a:sym typeface="Arial"/>
            </a:endParaRPr>
          </a:p>
        </p:txBody>
      </p:sp>
      <p:cxnSp>
        <p:nvCxnSpPr>
          <p:cNvPr id="3317" name="Google Shape;3317;p19"/>
          <p:cNvCxnSpPr>
            <a:stCxn id="3316" idx="0"/>
          </p:cNvCxnSpPr>
          <p:nvPr/>
        </p:nvCxnSpPr>
        <p:spPr>
          <a:xfrm rot="10800000">
            <a:off x="6013454" y="28194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18" name="Google Shape;3318;p19"/>
          <p:cNvSpPr/>
          <p:nvPr/>
        </p:nvSpPr>
        <p:spPr>
          <a:xfrm>
            <a:off x="8178804" y="30633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126</a:t>
            </a:r>
            <a:endParaRPr sz="2800">
              <a:solidFill>
                <a:schemeClr val="dk1"/>
              </a:solidFill>
              <a:latin typeface="Arial"/>
              <a:ea typeface="Arial"/>
              <a:cs typeface="Arial"/>
              <a:sym typeface="Arial"/>
            </a:endParaRPr>
          </a:p>
        </p:txBody>
      </p:sp>
      <p:cxnSp>
        <p:nvCxnSpPr>
          <p:cNvPr id="3319" name="Google Shape;3319;p19"/>
          <p:cNvCxnSpPr>
            <a:stCxn id="3318" idx="0"/>
          </p:cNvCxnSpPr>
          <p:nvPr/>
        </p:nvCxnSpPr>
        <p:spPr>
          <a:xfrm rot="10800000">
            <a:off x="8623304" y="28194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20" name="Google Shape;3320;p19"/>
          <p:cNvSpPr txBox="1"/>
          <p:nvPr/>
        </p:nvSpPr>
        <p:spPr>
          <a:xfrm>
            <a:off x="2601819" y="5671728"/>
            <a:ext cx="146386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Arial"/>
                <a:ea typeface="Arial"/>
                <a:cs typeface="Arial"/>
                <a:sym typeface="Arial"/>
              </a:rPr>
              <a:t>Số lớn nhất</a:t>
            </a:r>
            <a:endParaRPr sz="1800" b="1">
              <a:solidFill>
                <a:schemeClr val="lt1"/>
              </a:solidFill>
              <a:latin typeface="Arial"/>
              <a:ea typeface="Arial"/>
              <a:cs typeface="Arial"/>
              <a:sym typeface="Arial"/>
            </a:endParaRPr>
          </a:p>
        </p:txBody>
      </p:sp>
      <p:sp>
        <p:nvSpPr>
          <p:cNvPr id="3321" name="Google Shape;3321;p19"/>
          <p:cNvSpPr txBox="1"/>
          <p:nvPr/>
        </p:nvSpPr>
        <p:spPr>
          <a:xfrm>
            <a:off x="5328636" y="5671728"/>
            <a:ext cx="13644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Số bé nhất</a:t>
            </a:r>
            <a:endParaRPr sz="1800" b="1">
              <a:solidFill>
                <a:schemeClr val="dk1"/>
              </a:solidFill>
              <a:latin typeface="Arial"/>
              <a:ea typeface="Arial"/>
              <a:cs typeface="Arial"/>
              <a:sym typeface="Arial"/>
            </a:endParaRPr>
          </a:p>
        </p:txBody>
      </p:sp>
      <p:sp>
        <p:nvSpPr>
          <p:cNvPr id="15" name="Google Shape;3301;p18"/>
          <p:cNvSpPr txBox="1"/>
          <p:nvPr/>
        </p:nvSpPr>
        <p:spPr>
          <a:xfrm>
            <a:off x="1370112" y="330613"/>
            <a:ext cx="9820084"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smtClean="0">
                <a:solidFill>
                  <a:schemeClr val="dk1"/>
                </a:solidFill>
                <a:latin typeface="Arial"/>
                <a:ea typeface="Arial"/>
                <a:cs typeface="Arial"/>
                <a:sym typeface="Arial"/>
              </a:rPr>
              <a:t>Số</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ghi</a:t>
            </a:r>
            <a:r>
              <a:rPr lang="en-US" sz="2800" dirty="0" smtClean="0">
                <a:solidFill>
                  <a:schemeClr val="dk1"/>
                </a:solidFill>
                <a:latin typeface="Arial"/>
                <a:ea typeface="Arial"/>
                <a:cs typeface="Arial"/>
                <a:sym typeface="Arial"/>
              </a:rPr>
              <a:t> ở </a:t>
            </a:r>
            <a:r>
              <a:rPr lang="en-US" sz="2800" dirty="0" err="1" smtClean="0">
                <a:solidFill>
                  <a:schemeClr val="dk1"/>
                </a:solidFill>
                <a:latin typeface="Arial"/>
                <a:ea typeface="Arial"/>
                <a:cs typeface="Arial"/>
                <a:sym typeface="Arial"/>
              </a:rPr>
              <a:t>sau</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mỗi</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chiếc</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áo</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là</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kết</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quả</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của</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một</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phép</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tính</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Biết</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rằng</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áo</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màu</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đỏ</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ghi</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số</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lớn</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nhất</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áo</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màu</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vàng</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ghi</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số</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bé</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nhất</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Tìm</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số</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ghi</a:t>
            </a:r>
            <a:r>
              <a:rPr lang="en-US" sz="2800" dirty="0" smtClean="0">
                <a:solidFill>
                  <a:schemeClr val="dk1"/>
                </a:solidFill>
                <a:latin typeface="Arial"/>
                <a:ea typeface="Arial"/>
                <a:cs typeface="Arial"/>
                <a:sym typeface="Arial"/>
              </a:rPr>
              <a:t> ở </a:t>
            </a:r>
            <a:r>
              <a:rPr lang="en-US" sz="2800" dirty="0" err="1" smtClean="0">
                <a:solidFill>
                  <a:schemeClr val="dk1"/>
                </a:solidFill>
                <a:latin typeface="Arial"/>
                <a:ea typeface="Arial"/>
                <a:cs typeface="Arial"/>
                <a:sym typeface="Arial"/>
              </a:rPr>
              <a:t>sau</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mỗi</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chiếc</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áo</a:t>
            </a:r>
            <a:r>
              <a:rPr lang="en-US" sz="2800" dirty="0" smtClean="0">
                <a:solidFill>
                  <a:schemeClr val="dk1"/>
                </a:solidFill>
                <a:latin typeface="Arial"/>
                <a:ea typeface="Arial"/>
                <a:cs typeface="Arial"/>
                <a:sym typeface="Arial"/>
              </a:rPr>
              <a:t>. </a:t>
            </a:r>
            <a:endParaRPr dirty="0"/>
          </a:p>
        </p:txBody>
      </p:sp>
      <p:cxnSp>
        <p:nvCxnSpPr>
          <p:cNvPr id="17" name="Straight Connector 16"/>
          <p:cNvCxnSpPr/>
          <p:nvPr/>
        </p:nvCxnSpPr>
        <p:spPr>
          <a:xfrm>
            <a:off x="2336800" y="1715567"/>
            <a:ext cx="48463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H="1">
            <a:off x="3429000" y="3695700"/>
            <a:ext cx="4749804" cy="850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010874" y="3951421"/>
            <a:ext cx="0" cy="5195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3408042" y="3968771"/>
            <a:ext cx="5215262" cy="5021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1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3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317"/>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33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19"/>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331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32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3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5"/>
        <p:cNvGrpSpPr/>
        <p:nvPr/>
      </p:nvGrpSpPr>
      <p:grpSpPr>
        <a:xfrm>
          <a:off x="0" y="0"/>
          <a:ext cx="0" cy="0"/>
          <a:chOff x="0" y="0"/>
          <a:chExt cx="0" cy="0"/>
        </a:xfrm>
      </p:grpSpPr>
      <p:pic>
        <p:nvPicPr>
          <p:cNvPr id="3326" name="Google Shape;3326;p20" descr="Screen Clipping"/>
          <p:cNvPicPr preferRelativeResize="0"/>
          <p:nvPr/>
        </p:nvPicPr>
        <p:blipFill rotWithShape="1">
          <a:blip r:embed="rId3">
            <a:alphaModFix/>
          </a:blip>
          <a:srcRect/>
          <a:stretch/>
        </p:blipFill>
        <p:spPr>
          <a:xfrm>
            <a:off x="810728" y="1209433"/>
            <a:ext cx="6971119" cy="5141340"/>
          </a:xfrm>
          <a:prstGeom prst="roundRect">
            <a:avLst>
              <a:gd name="adj" fmla="val 16667"/>
            </a:avLst>
          </a:prstGeom>
          <a:noFill/>
          <a:ln>
            <a:noFill/>
          </a:ln>
        </p:spPr>
      </p:pic>
      <p:grpSp>
        <p:nvGrpSpPr>
          <p:cNvPr id="3327" name="Google Shape;3327;p20"/>
          <p:cNvGrpSpPr/>
          <p:nvPr/>
        </p:nvGrpSpPr>
        <p:grpSpPr>
          <a:xfrm>
            <a:off x="810728" y="504981"/>
            <a:ext cx="10390672" cy="954107"/>
            <a:chOff x="1296327" y="1453656"/>
            <a:chExt cx="10390672" cy="954107"/>
          </a:xfrm>
        </p:grpSpPr>
        <p:sp>
          <p:nvSpPr>
            <p:cNvPr id="3328" name="Google Shape;3328;p20"/>
            <p:cNvSpPr txBox="1"/>
            <p:nvPr/>
          </p:nvSpPr>
          <p:spPr>
            <a:xfrm>
              <a:off x="1866915" y="1453656"/>
              <a:ext cx="982008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Arial"/>
                  <a:ea typeface="Arial"/>
                  <a:cs typeface="Arial"/>
                  <a:sym typeface="Arial"/>
                </a:rPr>
                <a:t>Em</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hãy</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giúp</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Rô-bốt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tìm</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phép</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tính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sai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trong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bức</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tranh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và</a:t>
              </a:r>
              <a:r>
                <a:rPr lang="en-US" sz="2800" dirty="0">
                  <a:solidFill>
                    <a:schemeClr val="dk1"/>
                  </a:solidFill>
                  <a:latin typeface="Arial"/>
                  <a:ea typeface="Arial"/>
                  <a:cs typeface="Arial"/>
                  <a:sym typeface="Arial"/>
                </a:rPr>
                <a:t> </a:t>
              </a:r>
              <a:endParaRPr lang="en-US" sz="2800" dirty="0" smtClean="0">
                <a:solidFill>
                  <a:schemeClr val="dk1"/>
                </a:solidFill>
                <a:latin typeface="Arial"/>
                <a:ea typeface="Arial"/>
                <a:cs typeface="Arial"/>
                <a:sym typeface="Arial"/>
              </a:endParaRPr>
            </a:p>
            <a:p>
              <a:pPr marL="0" marR="0" lvl="0" indent="0" algn="l" rtl="0">
                <a:spcBef>
                  <a:spcPts val="0"/>
                </a:spcBef>
                <a:spcAft>
                  <a:spcPts val="0"/>
                </a:spcAft>
                <a:buNone/>
              </a:pPr>
              <a:r>
                <a:rPr lang="en-US" sz="2800" dirty="0" err="1" smtClean="0">
                  <a:solidFill>
                    <a:schemeClr val="dk1"/>
                  </a:solidFill>
                  <a:latin typeface="Arial"/>
                  <a:ea typeface="Arial"/>
                  <a:cs typeface="Arial"/>
                  <a:sym typeface="Arial"/>
                </a:rPr>
                <a:t>sửa</a:t>
              </a:r>
              <a:r>
                <a:rPr lang="en-US" sz="2800" dirty="0" smtClean="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lại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cho</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đúng</a:t>
              </a:r>
              <a:r>
                <a:rPr lang="en-US" sz="2800" dirty="0">
                  <a:solidFill>
                    <a:schemeClr val="dk1"/>
                  </a:solidFill>
                  <a:latin typeface="Arial"/>
                  <a:ea typeface="Arial"/>
                  <a:cs typeface="Arial"/>
                  <a:sym typeface="Arial"/>
                </a:rPr>
                <a:t>.</a:t>
              </a:r>
              <a:endParaRPr sz="2800" dirty="0">
                <a:solidFill>
                  <a:schemeClr val="dk1"/>
                </a:solidFill>
                <a:latin typeface="Arial"/>
                <a:ea typeface="Arial"/>
                <a:cs typeface="Arial"/>
                <a:sym typeface="Arial"/>
              </a:endParaRPr>
            </a:p>
          </p:txBody>
        </p:sp>
        <p:sp>
          <p:nvSpPr>
            <p:cNvPr id="3329" name="Google Shape;3329;p20"/>
            <p:cNvSpPr/>
            <p:nvPr/>
          </p:nvSpPr>
          <p:spPr>
            <a:xfrm>
              <a:off x="1296327" y="1520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330" name="Google Shape;3330;p20"/>
          <p:cNvSpPr txBox="1"/>
          <p:nvPr/>
        </p:nvSpPr>
        <p:spPr>
          <a:xfrm>
            <a:off x="8139073" y="2641600"/>
            <a:ext cx="2705100" cy="19514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762 – 70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529 – 130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430 – 50 = </a:t>
            </a:r>
            <a:endParaRPr sz="2800">
              <a:solidFill>
                <a:schemeClr val="dk1"/>
              </a:solidFill>
              <a:latin typeface="Arial"/>
              <a:ea typeface="Arial"/>
              <a:cs typeface="Arial"/>
              <a:sym typeface="Arial"/>
            </a:endParaRPr>
          </a:p>
        </p:txBody>
      </p:sp>
      <p:sp>
        <p:nvSpPr>
          <p:cNvPr id="3331" name="Google Shape;3331;p20"/>
          <p:cNvSpPr txBox="1"/>
          <p:nvPr/>
        </p:nvSpPr>
        <p:spPr>
          <a:xfrm>
            <a:off x="9917072" y="2641600"/>
            <a:ext cx="927101"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692</a:t>
            </a:r>
            <a:endParaRPr sz="2800">
              <a:solidFill>
                <a:schemeClr val="dk1"/>
              </a:solidFill>
              <a:latin typeface="Arial"/>
              <a:ea typeface="Arial"/>
              <a:cs typeface="Arial"/>
              <a:sym typeface="Arial"/>
            </a:endParaRPr>
          </a:p>
        </p:txBody>
      </p:sp>
      <p:sp>
        <p:nvSpPr>
          <p:cNvPr id="3332" name="Google Shape;3332;p20"/>
          <p:cNvSpPr txBox="1"/>
          <p:nvPr/>
        </p:nvSpPr>
        <p:spPr>
          <a:xfrm>
            <a:off x="3494127" y="2038747"/>
            <a:ext cx="381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FF0000"/>
                </a:solidFill>
                <a:latin typeface="Arial"/>
                <a:ea typeface="Arial"/>
                <a:cs typeface="Arial"/>
                <a:sym typeface="Arial"/>
              </a:rPr>
              <a:t>đ</a:t>
            </a:r>
            <a:endParaRPr dirty="0"/>
          </a:p>
        </p:txBody>
      </p:sp>
      <p:sp>
        <p:nvSpPr>
          <p:cNvPr id="3333" name="Google Shape;3333;p20"/>
          <p:cNvSpPr txBox="1"/>
          <p:nvPr/>
        </p:nvSpPr>
        <p:spPr>
          <a:xfrm>
            <a:off x="10069472" y="3278664"/>
            <a:ext cx="92710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399</a:t>
            </a:r>
            <a:endParaRPr sz="2800">
              <a:solidFill>
                <a:schemeClr val="dk1"/>
              </a:solidFill>
              <a:latin typeface="Arial"/>
              <a:ea typeface="Arial"/>
              <a:cs typeface="Arial"/>
              <a:sym typeface="Arial"/>
            </a:endParaRPr>
          </a:p>
        </p:txBody>
      </p:sp>
      <p:sp>
        <p:nvSpPr>
          <p:cNvPr id="3334" name="Google Shape;3334;p20"/>
          <p:cNvSpPr txBox="1"/>
          <p:nvPr/>
        </p:nvSpPr>
        <p:spPr>
          <a:xfrm>
            <a:off x="3491688" y="2776496"/>
            <a:ext cx="45719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FF0000"/>
                </a:solidFill>
                <a:latin typeface="Arial"/>
                <a:ea typeface="Arial"/>
                <a:cs typeface="Arial"/>
                <a:sym typeface="Arial"/>
              </a:rPr>
              <a:t>S</a:t>
            </a:r>
            <a:endParaRPr sz="1600" dirty="0"/>
          </a:p>
        </p:txBody>
      </p:sp>
      <p:sp>
        <p:nvSpPr>
          <p:cNvPr id="3335" name="Google Shape;3335;p20"/>
          <p:cNvSpPr txBox="1"/>
          <p:nvPr/>
        </p:nvSpPr>
        <p:spPr>
          <a:xfrm>
            <a:off x="10069472" y="3935880"/>
            <a:ext cx="92710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380</a:t>
            </a:r>
            <a:endParaRPr sz="2800">
              <a:solidFill>
                <a:schemeClr val="dk1"/>
              </a:solidFill>
              <a:latin typeface="Arial"/>
              <a:ea typeface="Arial"/>
              <a:cs typeface="Arial"/>
              <a:sym typeface="Arial"/>
            </a:endParaRPr>
          </a:p>
        </p:txBody>
      </p:sp>
      <p:sp>
        <p:nvSpPr>
          <p:cNvPr id="3336" name="Google Shape;3336;p20"/>
          <p:cNvSpPr txBox="1"/>
          <p:nvPr/>
        </p:nvSpPr>
        <p:spPr>
          <a:xfrm>
            <a:off x="4077513" y="2778898"/>
            <a:ext cx="86359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FF0000"/>
                </a:solidFill>
                <a:latin typeface="Arial"/>
                <a:ea typeface="Arial"/>
                <a:cs typeface="Arial"/>
                <a:sym typeface="Arial"/>
              </a:rPr>
              <a:t>399</a:t>
            </a:r>
            <a:endParaRPr sz="2800" dirty="0">
              <a:solidFill>
                <a:srgbClr val="FF0000"/>
              </a:solidFill>
              <a:latin typeface="Arial"/>
              <a:ea typeface="Arial"/>
              <a:cs typeface="Arial"/>
              <a:sym typeface="Arial"/>
            </a:endParaRPr>
          </a:p>
        </p:txBody>
      </p:sp>
      <p:sp>
        <p:nvSpPr>
          <p:cNvPr id="3337" name="Google Shape;3337;p20"/>
          <p:cNvSpPr txBox="1"/>
          <p:nvPr/>
        </p:nvSpPr>
        <p:spPr>
          <a:xfrm>
            <a:off x="3378201" y="3163137"/>
            <a:ext cx="381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Arial"/>
                <a:ea typeface="Arial"/>
                <a:cs typeface="Arial"/>
                <a:sym typeface="Arial"/>
              </a:rPr>
              <a:t>đ</a:t>
            </a:r>
            <a:endParaRPr/>
          </a:p>
        </p:txBody>
      </p:sp>
      <p:cxnSp>
        <p:nvCxnSpPr>
          <p:cNvPr id="14" name="Straight Connector 13"/>
          <p:cNvCxnSpPr/>
          <p:nvPr/>
        </p:nvCxnSpPr>
        <p:spPr>
          <a:xfrm>
            <a:off x="4711700" y="978967"/>
            <a:ext cx="26517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51967" y="1459088"/>
            <a:ext cx="25603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3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3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30">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31">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33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3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335">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3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1118038"/>
            <a:chOff x="1523998" y="0"/>
            <a:chExt cx="2190751" cy="1118038"/>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2060"/>
                  </a:solidFill>
                  <a:effectLst/>
                  <a:uLnTx/>
                  <a:uFillTx/>
                  <a:latin typeface="Arial" panose="020B0604020202020204" pitchFamily="34" charset="0"/>
                  <a:cs typeface="Arial" panose="020B0604020202020204" pitchFamily="34" charset="0"/>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2060"/>
                  </a:solidFill>
                  <a:effectLst/>
                  <a:uLnTx/>
                  <a:uFillTx/>
                  <a:latin typeface="Arial" panose="020B0604020202020204" pitchFamily="34" charset="0"/>
                  <a:cs typeface="Arial" panose="020B0604020202020204" pitchFamily="34" charset="0"/>
                  <a:sym typeface="Arial"/>
                </a:endParaRPr>
              </a:p>
            </p:txBody>
          </p:sp>
        </p:grpSp>
        <p:sp>
          <p:nvSpPr>
            <p:cNvPr id="2601" name="Google Shape;2601;p1"/>
            <p:cNvSpPr txBox="1"/>
            <p:nvPr/>
          </p:nvSpPr>
          <p:spPr>
            <a:xfrm>
              <a:off x="1556465" y="40860"/>
              <a:ext cx="2125815" cy="107717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76923C"/>
                  </a:solidFill>
                  <a:effectLst/>
                  <a:uLnTx/>
                  <a:uFillTx/>
                  <a:latin typeface="Arial" panose="020B0604020202020204" pitchFamily="34" charset="0"/>
                  <a:ea typeface="Cookie"/>
                  <a:cs typeface="Arial" panose="020B0604020202020204" pitchFamily="34" charset="0"/>
                  <a:sym typeface="Cookie"/>
                </a:rPr>
                <a:t>CHỦ ĐỀ 12</a:t>
              </a:r>
              <a:endParaRPr kumimoji="0" sz="3200" b="0" i="0" u="none" strike="noStrike" kern="0" cap="none" spc="0" normalizeH="0" baseline="0" noProof="0" dirty="0">
                <a:ln>
                  <a:noFill/>
                </a:ln>
                <a:solidFill>
                  <a:srgbClr val="76923C"/>
                </a:solidFill>
                <a:effectLst/>
                <a:uLnTx/>
                <a:uFillTx/>
                <a:latin typeface="Arial" panose="020B0604020202020204" pitchFamily="34" charset="0"/>
                <a:ea typeface="Cookie"/>
                <a:cs typeface="Arial" panose="020B0604020202020204" pitchFamily="34" charset="0"/>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a:ln>
                  <a:noFill/>
                </a:ln>
                <a:solidFill>
                  <a:srgbClr val="4F6128"/>
                </a:solidFill>
                <a:effectLst/>
                <a:uLnTx/>
                <a:uFillTx/>
                <a:latin typeface="Arial" panose="020B0604020202020204" pitchFamily="34" charset="0"/>
                <a:ea typeface="Cookie"/>
                <a:cs typeface="Arial" panose="020B0604020202020204" pitchFamily="34" charset="0"/>
                <a:sym typeface="Cookie"/>
              </a:rPr>
              <a:t>PHÉP CỘNG, PHÉP TRỪ TRONG PHẠM VI 1000</a:t>
            </a:r>
            <a:endParaRPr kumimoji="0" sz="3600" b="0" i="0" u="none" strike="noStrike" kern="0" cap="none" spc="0" normalizeH="0" baseline="0" noProof="0">
              <a:ln>
                <a:noFill/>
              </a:ln>
              <a:solidFill>
                <a:srgbClr val="4F6128"/>
              </a:solidFill>
              <a:effectLst/>
              <a:uLnTx/>
              <a:uFillTx/>
              <a:latin typeface="Arial" panose="020B0604020202020204" pitchFamily="34" charset="0"/>
              <a:ea typeface="Cookie"/>
              <a:cs typeface="Arial" panose="020B0604020202020204" pitchFamily="34" charset="0"/>
              <a:sym typeface="Cookie"/>
            </a:endParaRPr>
          </a:p>
        </p:txBody>
      </p:sp>
      <p:sp>
        <p:nvSpPr>
          <p:cNvPr id="2603" name="Google Shape;2603;p1"/>
          <p:cNvSpPr txBox="1"/>
          <p:nvPr/>
        </p:nvSpPr>
        <p:spPr>
          <a:xfrm>
            <a:off x="2498703" y="2718798"/>
            <a:ext cx="6949441" cy="193895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FFFFFF"/>
                </a:solidFill>
                <a:effectLst/>
                <a:uLnTx/>
                <a:uFillTx/>
                <a:latin typeface="Arial" panose="020B0604020202020204" pitchFamily="34" charset="0"/>
                <a:ea typeface="Cookie"/>
                <a:cs typeface="Arial" panose="020B0604020202020204" pitchFamily="34" charset="0"/>
                <a:sym typeface="Cookie"/>
              </a:rPr>
              <a:t>BÀI 62</a:t>
            </a:r>
            <a:r>
              <a:rPr kumimoji="0" lang="en-US" sz="6000" b="0" i="0" u="none" strike="noStrike" kern="0" cap="none" spc="0" normalizeH="0" baseline="0" noProof="0" dirty="0" smtClean="0">
                <a:ln>
                  <a:noFill/>
                </a:ln>
                <a:solidFill>
                  <a:srgbClr val="FFFFFF"/>
                </a:solidFill>
                <a:effectLst/>
                <a:uLnTx/>
                <a:uFillTx/>
                <a:latin typeface="Arial" panose="020B0604020202020204" pitchFamily="34" charset="0"/>
                <a:ea typeface="Cookie"/>
                <a:cs typeface="Arial" panose="020B0604020202020204" pitchFamily="34" charset="0"/>
                <a:sym typeface="Cookie"/>
              </a:rPr>
              <a:t>: TIẾT 4</a:t>
            </a:r>
            <a:endParaRPr kumimoji="0" sz="6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smtClean="0">
                <a:ln>
                  <a:noFill/>
                </a:ln>
                <a:solidFill>
                  <a:srgbClr val="FFFFFF"/>
                </a:solidFill>
                <a:effectLst/>
                <a:uLnTx/>
                <a:uFillTx/>
                <a:latin typeface="Arial" panose="020B0604020202020204" pitchFamily="34" charset="0"/>
                <a:ea typeface="Cookie"/>
                <a:cs typeface="Arial" panose="020B0604020202020204" pitchFamily="34" charset="0"/>
                <a:sym typeface="Cookie"/>
              </a:rPr>
              <a:t>LUYỆN</a:t>
            </a:r>
            <a:r>
              <a:rPr kumimoji="0" lang="en-US" sz="6000" b="0" i="0" u="none" strike="noStrike" kern="0" cap="none" spc="0" normalizeH="0" noProof="0" dirty="0" smtClean="0">
                <a:ln>
                  <a:noFill/>
                </a:ln>
                <a:solidFill>
                  <a:srgbClr val="FFFFFF"/>
                </a:solidFill>
                <a:effectLst/>
                <a:uLnTx/>
                <a:uFillTx/>
                <a:latin typeface="Arial" panose="020B0604020202020204" pitchFamily="34" charset="0"/>
                <a:ea typeface="Cookie"/>
                <a:cs typeface="Arial" panose="020B0604020202020204" pitchFamily="34" charset="0"/>
                <a:sym typeface="Cookie"/>
              </a:rPr>
              <a:t> TẬP</a:t>
            </a:r>
            <a:endParaRPr kumimoji="0" sz="6000" b="0" i="0" u="none" strike="noStrike" kern="0" cap="none" spc="0" normalizeH="0" baseline="0" noProof="0" dirty="0">
              <a:ln>
                <a:noFill/>
              </a:ln>
              <a:solidFill>
                <a:srgbClr val="FFFFFF"/>
              </a:solidFill>
              <a:effectLst/>
              <a:uLnTx/>
              <a:uFillTx/>
              <a:latin typeface="Arial" panose="020B0604020202020204" pitchFamily="34" charset="0"/>
              <a:ea typeface="Cookie"/>
              <a:cs typeface="Arial" panose="020B0604020202020204" pitchFamily="34" charset="0"/>
              <a:sym typeface="Cookie"/>
            </a:endParaRPr>
          </a:p>
        </p:txBody>
      </p:sp>
    </p:spTree>
    <p:extLst>
      <p:ext uri="{BB962C8B-B14F-4D97-AF65-F5344CB8AC3E}">
        <p14:creationId xmlns:p14="http://schemas.microsoft.com/office/powerpoint/2010/main" val="2356452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3"/>
          <p:cNvSpPr txBox="1"/>
          <p:nvPr/>
        </p:nvSpPr>
        <p:spPr>
          <a:xfrm>
            <a:off x="4754882" y="5524955"/>
            <a:ext cx="28868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E36C09"/>
                </a:solidFill>
                <a:latin typeface="Arial"/>
                <a:ea typeface="Arial"/>
                <a:cs typeface="Arial"/>
                <a:sym typeface="Arial"/>
              </a:rPr>
              <a:t>386 – 139 = ?</a:t>
            </a:r>
            <a:endParaRPr sz="3200" b="1">
              <a:solidFill>
                <a:srgbClr val="E36C09"/>
              </a:solidFill>
              <a:latin typeface="Arial"/>
              <a:ea typeface="Arial"/>
              <a:cs typeface="Arial"/>
              <a:sym typeface="Arial"/>
            </a:endParaRPr>
          </a:p>
        </p:txBody>
      </p:sp>
      <p:sp>
        <p:nvSpPr>
          <p:cNvPr id="2613" name="Google Shape;2613;p3"/>
          <p:cNvSpPr/>
          <p:nvPr/>
        </p:nvSpPr>
        <p:spPr>
          <a:xfrm>
            <a:off x="875211" y="1305098"/>
            <a:ext cx="2821578" cy="48332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614" name="Google Shape;2614;p3" descr="Screen Clipping"/>
          <p:cNvPicPr preferRelativeResize="0"/>
          <p:nvPr/>
        </p:nvPicPr>
        <p:blipFill rotWithShape="1">
          <a:blip r:embed="rId3">
            <a:alphaModFix/>
          </a:blip>
          <a:srcRect t="2487"/>
          <a:stretch/>
        </p:blipFill>
        <p:spPr>
          <a:xfrm>
            <a:off x="875211" y="1305098"/>
            <a:ext cx="9754961" cy="41152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2"/>
                                        </p:tgtEl>
                                        <p:attrNameLst>
                                          <p:attrName>style.visibility</p:attrName>
                                        </p:attrNameLst>
                                      </p:cBhvr>
                                      <p:to>
                                        <p:strVal val="visible"/>
                                      </p:to>
                                    </p:set>
                                    <p:animEffect transition="in" filter="fade">
                                      <p:cBhvr>
                                        <p:cTn id="7"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45"/>
        <p:cNvGrpSpPr/>
        <p:nvPr/>
      </p:nvGrpSpPr>
      <p:grpSpPr>
        <a:xfrm>
          <a:off x="0" y="0"/>
          <a:ext cx="0" cy="0"/>
          <a:chOff x="0" y="0"/>
          <a:chExt cx="0" cy="0"/>
        </a:xfrm>
      </p:grpSpPr>
      <p:sp>
        <p:nvSpPr>
          <p:cNvPr id="3346" name="Google Shape;3346;p22"/>
          <p:cNvSpPr/>
          <p:nvPr/>
        </p:nvSpPr>
        <p:spPr>
          <a:xfrm>
            <a:off x="1224482" y="28194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347" name="Google Shape;3347;p22"/>
          <p:cNvGrpSpPr/>
          <p:nvPr/>
        </p:nvGrpSpPr>
        <p:grpSpPr>
          <a:xfrm>
            <a:off x="995882" y="1477770"/>
            <a:ext cx="10015018" cy="1001435"/>
            <a:chOff x="1296327" y="1647588"/>
            <a:chExt cx="10015018" cy="1001435"/>
          </a:xfrm>
        </p:grpSpPr>
        <p:sp>
          <p:nvSpPr>
            <p:cNvPr id="3348" name="Google Shape;3348;p22"/>
            <p:cNvSpPr txBox="1"/>
            <p:nvPr/>
          </p:nvSpPr>
          <p:spPr>
            <a:xfrm>
              <a:off x="1866915" y="1694956"/>
              <a:ext cx="944443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smtClean="0">
                  <a:solidFill>
                    <a:schemeClr val="dk1"/>
                  </a:solidFill>
                  <a:latin typeface="Arial"/>
                  <a:ea typeface="Arial"/>
                  <a:cs typeface="Arial"/>
                  <a:sym typeface="Arial"/>
                </a:rPr>
                <a:t>Trong</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bức</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tranh</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Việt</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vô</a:t>
              </a:r>
              <a:r>
                <a:rPr lang="en-US" sz="2800" dirty="0" smtClean="0">
                  <a:solidFill>
                    <a:schemeClr val="dk1"/>
                  </a:solidFill>
                  <a:latin typeface="Arial"/>
                  <a:ea typeface="Arial"/>
                  <a:cs typeface="Arial"/>
                  <a:sym typeface="Arial"/>
                </a:rPr>
                <a:t> </a:t>
              </a:r>
              <a:r>
                <a:rPr lang="en-US" sz="2800" dirty="0" smtClean="0">
                  <a:solidFill>
                    <a:schemeClr val="dk1"/>
                  </a:solidFill>
                </a:rPr>
                <a:t>ý </a:t>
              </a:r>
              <a:r>
                <a:rPr lang="en-US" sz="2800" dirty="0" err="1" smtClean="0">
                  <a:solidFill>
                    <a:schemeClr val="dk1"/>
                  </a:solidFill>
                </a:rPr>
                <a:t>xoá</a:t>
              </a:r>
              <a:r>
                <a:rPr lang="en-US" sz="2800" dirty="0" smtClean="0">
                  <a:solidFill>
                    <a:schemeClr val="dk1"/>
                  </a:solidFill>
                </a:rPr>
                <a:t> </a:t>
              </a:r>
              <a:r>
                <a:rPr lang="en-US" sz="2800" dirty="0" err="1" smtClean="0">
                  <a:solidFill>
                    <a:schemeClr val="dk1"/>
                  </a:solidFill>
                </a:rPr>
                <a:t>mất</a:t>
              </a:r>
              <a:r>
                <a:rPr lang="en-US" sz="2800" dirty="0" smtClean="0">
                  <a:solidFill>
                    <a:schemeClr val="dk1"/>
                  </a:solidFill>
                </a:rPr>
                <a:t> </a:t>
              </a:r>
              <a:r>
                <a:rPr lang="en-US" sz="2800" dirty="0" err="1" smtClean="0">
                  <a:solidFill>
                    <a:schemeClr val="dk1"/>
                  </a:solidFill>
                </a:rPr>
                <a:t>kết</a:t>
              </a:r>
              <a:r>
                <a:rPr lang="en-US" sz="2800" dirty="0" smtClean="0">
                  <a:solidFill>
                    <a:schemeClr val="dk1"/>
                  </a:solidFill>
                </a:rPr>
                <a:t> </a:t>
              </a:r>
              <a:r>
                <a:rPr lang="en-US" sz="2800" dirty="0" err="1" smtClean="0">
                  <a:solidFill>
                    <a:schemeClr val="dk1"/>
                  </a:solidFill>
                </a:rPr>
                <a:t>quả</a:t>
              </a:r>
              <a:r>
                <a:rPr lang="en-US" sz="2800" dirty="0" smtClean="0">
                  <a:solidFill>
                    <a:schemeClr val="dk1"/>
                  </a:solidFill>
                </a:rPr>
                <a:t> </a:t>
              </a:r>
              <a:r>
                <a:rPr lang="en-US" sz="2800" dirty="0" err="1" smtClean="0">
                  <a:solidFill>
                    <a:schemeClr val="dk1"/>
                  </a:solidFill>
                </a:rPr>
                <a:t>của</a:t>
              </a:r>
              <a:r>
                <a:rPr lang="en-US" sz="2800" dirty="0" smtClean="0">
                  <a:solidFill>
                    <a:schemeClr val="dk1"/>
                  </a:solidFill>
                </a:rPr>
                <a:t> </a:t>
              </a:r>
              <a:r>
                <a:rPr lang="en-US" sz="2800" dirty="0" err="1" smtClean="0">
                  <a:solidFill>
                    <a:schemeClr val="dk1"/>
                  </a:solidFill>
                </a:rPr>
                <a:t>các</a:t>
              </a:r>
              <a:r>
                <a:rPr lang="en-US" sz="2800" dirty="0" smtClean="0">
                  <a:solidFill>
                    <a:schemeClr val="dk1"/>
                  </a:solidFill>
                </a:rPr>
                <a:t> </a:t>
              </a:r>
              <a:r>
                <a:rPr lang="en-US" sz="2800" dirty="0" err="1" smtClean="0">
                  <a:solidFill>
                    <a:schemeClr val="dk1"/>
                  </a:solidFill>
                </a:rPr>
                <a:t>phép</a:t>
              </a:r>
              <a:r>
                <a:rPr lang="en-US" sz="2800" dirty="0" smtClean="0">
                  <a:solidFill>
                    <a:schemeClr val="dk1"/>
                  </a:solidFill>
                </a:rPr>
                <a:t> </a:t>
              </a:r>
              <a:r>
                <a:rPr lang="en-US" sz="2800" dirty="0" err="1" smtClean="0">
                  <a:solidFill>
                    <a:schemeClr val="dk1"/>
                  </a:solidFill>
                </a:rPr>
                <a:t>tính</a:t>
              </a:r>
              <a:r>
                <a:rPr lang="en-US" sz="2800" dirty="0" smtClean="0">
                  <a:solidFill>
                    <a:schemeClr val="dk1"/>
                  </a:solidFill>
                </a:rPr>
                <a:t>.  </a:t>
              </a:r>
              <a:r>
                <a:rPr lang="en-US" sz="2800" dirty="0" err="1" smtClean="0">
                  <a:solidFill>
                    <a:schemeClr val="dk1"/>
                  </a:solidFill>
                  <a:latin typeface="Arial"/>
                  <a:ea typeface="Arial"/>
                  <a:cs typeface="Arial"/>
                  <a:sym typeface="Arial"/>
                </a:rPr>
                <a:t>Hãy</a:t>
              </a:r>
              <a:r>
                <a:rPr lang="en-US" sz="2800" dirty="0" smtClean="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giúp</a:t>
              </a:r>
              <a:r>
                <a:rPr lang="en-US" sz="2800" dirty="0">
                  <a:solidFill>
                    <a:schemeClr val="dk1"/>
                  </a:solidFill>
                  <a:latin typeface="Arial"/>
                  <a:ea typeface="Arial"/>
                  <a:cs typeface="Arial"/>
                  <a:sym typeface="Arial"/>
                </a:rPr>
                <a:t> Mai </a:t>
              </a:r>
              <a:r>
                <a:rPr lang="en-US" sz="2800" dirty="0" err="1">
                  <a:solidFill>
                    <a:schemeClr val="dk1"/>
                  </a:solidFill>
                  <a:latin typeface="Arial"/>
                  <a:ea typeface="Arial"/>
                  <a:cs typeface="Arial"/>
                  <a:sym typeface="Arial"/>
                </a:rPr>
                <a:t>tìm</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lại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kết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quả</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của</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các</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phép</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tính</a:t>
              </a:r>
              <a:r>
                <a:rPr lang="en-US" sz="2800" dirty="0">
                  <a:solidFill>
                    <a:schemeClr val="dk1"/>
                  </a:solidFill>
                  <a:latin typeface="Arial"/>
                  <a:ea typeface="Arial"/>
                  <a:cs typeface="Arial"/>
                  <a:sym typeface="Arial"/>
                </a:rPr>
                <a:t>.</a:t>
              </a:r>
              <a:endParaRPr sz="2800" dirty="0">
                <a:solidFill>
                  <a:schemeClr val="dk1"/>
                </a:solidFill>
                <a:latin typeface="Arial"/>
                <a:ea typeface="Arial"/>
                <a:cs typeface="Arial"/>
                <a:sym typeface="Arial"/>
              </a:endParaRPr>
            </a:p>
          </p:txBody>
        </p:sp>
        <p:sp>
          <p:nvSpPr>
            <p:cNvPr id="3349" name="Google Shape;3349;p2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350" name="Google Shape;3350;p22"/>
          <p:cNvGrpSpPr/>
          <p:nvPr/>
        </p:nvGrpSpPr>
        <p:grpSpPr>
          <a:xfrm>
            <a:off x="1655370" y="3099026"/>
            <a:ext cx="1147790" cy="1384995"/>
            <a:chOff x="1566470" y="2095726"/>
            <a:chExt cx="1147790" cy="1384995"/>
          </a:xfrm>
        </p:grpSpPr>
        <p:grpSp>
          <p:nvGrpSpPr>
            <p:cNvPr id="3351" name="Google Shape;3351;p22"/>
            <p:cNvGrpSpPr/>
            <p:nvPr/>
          </p:nvGrpSpPr>
          <p:grpSpPr>
            <a:xfrm>
              <a:off x="1566470" y="2095726"/>
              <a:ext cx="1147790" cy="1384995"/>
              <a:chOff x="1697011" y="2095726"/>
              <a:chExt cx="1147790" cy="1384995"/>
            </a:xfrm>
          </p:grpSpPr>
          <p:sp>
            <p:nvSpPr>
              <p:cNvPr id="3352" name="Google Shape;3352;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346</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128</a:t>
                </a:r>
                <a:endParaRPr sz="2800">
                  <a:solidFill>
                    <a:schemeClr val="dk1"/>
                  </a:solidFill>
                  <a:latin typeface="Arial"/>
                  <a:ea typeface="Arial"/>
                  <a:cs typeface="Arial"/>
                  <a:sym typeface="Arial"/>
                </a:endParaRPr>
              </a:p>
            </p:txBody>
          </p:sp>
          <p:sp>
            <p:nvSpPr>
              <p:cNvPr id="3353" name="Google Shape;3353;p22"/>
              <p:cNvSpPr txBox="1"/>
              <p:nvPr/>
            </p:nvSpPr>
            <p:spPr>
              <a:xfrm>
                <a:off x="1697011" y="2418890"/>
                <a:ext cx="3766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54" name="Google Shape;3354;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55" name="Google Shape;3355;p22"/>
          <p:cNvGrpSpPr/>
          <p:nvPr/>
        </p:nvGrpSpPr>
        <p:grpSpPr>
          <a:xfrm>
            <a:off x="4166587" y="3099026"/>
            <a:ext cx="1147790" cy="1384995"/>
            <a:chOff x="1566470" y="2095726"/>
            <a:chExt cx="1147790" cy="1384995"/>
          </a:xfrm>
        </p:grpSpPr>
        <p:grpSp>
          <p:nvGrpSpPr>
            <p:cNvPr id="3356" name="Google Shape;3356;p22"/>
            <p:cNvGrpSpPr/>
            <p:nvPr/>
          </p:nvGrpSpPr>
          <p:grpSpPr>
            <a:xfrm>
              <a:off x="1566470" y="2095726"/>
              <a:ext cx="1147790" cy="1384995"/>
              <a:chOff x="1697011" y="2095726"/>
              <a:chExt cx="1147790" cy="1384995"/>
            </a:xfrm>
          </p:grpSpPr>
          <p:sp>
            <p:nvSpPr>
              <p:cNvPr id="3357" name="Google Shape;3357;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673</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280</a:t>
                </a:r>
                <a:endParaRPr sz="2800">
                  <a:solidFill>
                    <a:schemeClr val="dk1"/>
                  </a:solidFill>
                  <a:latin typeface="Arial"/>
                  <a:ea typeface="Arial"/>
                  <a:cs typeface="Arial"/>
                  <a:sym typeface="Arial"/>
                </a:endParaRPr>
              </a:p>
            </p:txBody>
          </p:sp>
          <p:sp>
            <p:nvSpPr>
              <p:cNvPr id="3358" name="Google Shape;3358;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59" name="Google Shape;3359;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60" name="Google Shape;3360;p22"/>
          <p:cNvGrpSpPr/>
          <p:nvPr/>
        </p:nvGrpSpPr>
        <p:grpSpPr>
          <a:xfrm>
            <a:off x="6677805" y="3099026"/>
            <a:ext cx="1147790" cy="1384995"/>
            <a:chOff x="1566470" y="2095726"/>
            <a:chExt cx="1147790" cy="1384995"/>
          </a:xfrm>
        </p:grpSpPr>
        <p:grpSp>
          <p:nvGrpSpPr>
            <p:cNvPr id="3361" name="Google Shape;3361;p22"/>
            <p:cNvGrpSpPr/>
            <p:nvPr/>
          </p:nvGrpSpPr>
          <p:grpSpPr>
            <a:xfrm>
              <a:off x="1566470" y="2095726"/>
              <a:ext cx="1147790" cy="1384995"/>
              <a:chOff x="1697011" y="2095726"/>
              <a:chExt cx="1147790" cy="1384995"/>
            </a:xfrm>
          </p:grpSpPr>
          <p:sp>
            <p:nvSpPr>
              <p:cNvPr id="3362" name="Google Shape;3362;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484</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75</a:t>
                </a:r>
                <a:endParaRPr sz="2800">
                  <a:solidFill>
                    <a:schemeClr val="dk1"/>
                  </a:solidFill>
                  <a:latin typeface="Arial"/>
                  <a:ea typeface="Arial"/>
                  <a:cs typeface="Arial"/>
                  <a:sym typeface="Arial"/>
                </a:endParaRPr>
              </a:p>
            </p:txBody>
          </p:sp>
          <p:sp>
            <p:nvSpPr>
              <p:cNvPr id="3363" name="Google Shape;3363;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64" name="Google Shape;3364;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65" name="Google Shape;3365;p22"/>
          <p:cNvGrpSpPr/>
          <p:nvPr/>
        </p:nvGrpSpPr>
        <p:grpSpPr>
          <a:xfrm>
            <a:off x="9021370" y="3099026"/>
            <a:ext cx="1147790" cy="1384995"/>
            <a:chOff x="1566470" y="2095726"/>
            <a:chExt cx="1147790" cy="1384995"/>
          </a:xfrm>
        </p:grpSpPr>
        <p:grpSp>
          <p:nvGrpSpPr>
            <p:cNvPr id="3366" name="Google Shape;3366;p22"/>
            <p:cNvGrpSpPr/>
            <p:nvPr/>
          </p:nvGrpSpPr>
          <p:grpSpPr>
            <a:xfrm>
              <a:off x="1566470" y="2095726"/>
              <a:ext cx="1147790" cy="1384995"/>
              <a:chOff x="1697011" y="2095726"/>
              <a:chExt cx="1147790" cy="1384995"/>
            </a:xfrm>
          </p:grpSpPr>
          <p:sp>
            <p:nvSpPr>
              <p:cNvPr id="3367" name="Google Shape;3367;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161</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90</a:t>
                </a:r>
                <a:endParaRPr sz="2800">
                  <a:solidFill>
                    <a:schemeClr val="dk1"/>
                  </a:solidFill>
                  <a:latin typeface="Arial"/>
                  <a:ea typeface="Arial"/>
                  <a:cs typeface="Arial"/>
                  <a:sym typeface="Arial"/>
                </a:endParaRPr>
              </a:p>
            </p:txBody>
          </p:sp>
          <p:sp>
            <p:nvSpPr>
              <p:cNvPr id="3368" name="Google Shape;3368;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369" name="Google Shape;3369;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370" name="Google Shape;3370;p22"/>
          <p:cNvSpPr txBox="1"/>
          <p:nvPr/>
        </p:nvSpPr>
        <p:spPr>
          <a:xfrm>
            <a:off x="1875850" y="42547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218</a:t>
            </a:r>
            <a:endParaRPr sz="2800">
              <a:solidFill>
                <a:srgbClr val="C00000"/>
              </a:solidFill>
              <a:latin typeface="Arial"/>
              <a:ea typeface="Arial"/>
              <a:cs typeface="Arial"/>
              <a:sym typeface="Arial"/>
            </a:endParaRPr>
          </a:p>
        </p:txBody>
      </p:sp>
      <p:sp>
        <p:nvSpPr>
          <p:cNvPr id="3371" name="Google Shape;3371;p22"/>
          <p:cNvSpPr txBox="1"/>
          <p:nvPr/>
        </p:nvSpPr>
        <p:spPr>
          <a:xfrm>
            <a:off x="4394359" y="42547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393</a:t>
            </a:r>
            <a:endParaRPr sz="2800">
              <a:solidFill>
                <a:srgbClr val="C00000"/>
              </a:solidFill>
              <a:latin typeface="Arial"/>
              <a:ea typeface="Arial"/>
              <a:cs typeface="Arial"/>
              <a:sym typeface="Arial"/>
            </a:endParaRPr>
          </a:p>
        </p:txBody>
      </p:sp>
      <p:sp>
        <p:nvSpPr>
          <p:cNvPr id="3372" name="Google Shape;3372;p22"/>
          <p:cNvSpPr txBox="1"/>
          <p:nvPr/>
        </p:nvSpPr>
        <p:spPr>
          <a:xfrm>
            <a:off x="6908799" y="42547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409</a:t>
            </a:r>
            <a:endParaRPr sz="2800">
              <a:solidFill>
                <a:srgbClr val="C00000"/>
              </a:solidFill>
              <a:latin typeface="Arial"/>
              <a:ea typeface="Arial"/>
              <a:cs typeface="Arial"/>
              <a:sym typeface="Arial"/>
            </a:endParaRPr>
          </a:p>
        </p:txBody>
      </p:sp>
      <p:sp>
        <p:nvSpPr>
          <p:cNvPr id="3373" name="Google Shape;3373;p22"/>
          <p:cNvSpPr txBox="1"/>
          <p:nvPr/>
        </p:nvSpPr>
        <p:spPr>
          <a:xfrm>
            <a:off x="9268486" y="42547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71</a:t>
            </a:r>
            <a:endParaRPr sz="2800">
              <a:solidFill>
                <a:srgbClr val="C00000"/>
              </a:solidFill>
              <a:latin typeface="Arial"/>
              <a:ea typeface="Arial"/>
              <a:cs typeface="Arial"/>
              <a:sym typeface="Arial"/>
            </a:endParaRPr>
          </a:p>
        </p:txBody>
      </p:sp>
      <p:cxnSp>
        <p:nvCxnSpPr>
          <p:cNvPr id="30" name="Straight Connector 29"/>
          <p:cNvCxnSpPr/>
          <p:nvPr/>
        </p:nvCxnSpPr>
        <p:spPr>
          <a:xfrm>
            <a:off x="4744535" y="2518372"/>
            <a:ext cx="51206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77"/>
        <p:cNvGrpSpPr/>
        <p:nvPr/>
      </p:nvGrpSpPr>
      <p:grpSpPr>
        <a:xfrm>
          <a:off x="0" y="0"/>
          <a:ext cx="0" cy="0"/>
          <a:chOff x="0" y="0"/>
          <a:chExt cx="0" cy="0"/>
        </a:xfrm>
      </p:grpSpPr>
      <p:grpSp>
        <p:nvGrpSpPr>
          <p:cNvPr id="3378" name="Google Shape;3378;p23"/>
          <p:cNvGrpSpPr/>
          <p:nvPr/>
        </p:nvGrpSpPr>
        <p:grpSpPr>
          <a:xfrm>
            <a:off x="960685" y="1423341"/>
            <a:ext cx="6586058" cy="693658"/>
            <a:chOff x="1296327" y="1647588"/>
            <a:chExt cx="6586058" cy="693658"/>
          </a:xfrm>
        </p:grpSpPr>
        <p:sp>
          <p:nvSpPr>
            <p:cNvPr id="3379" name="Google Shape;3379;p23"/>
            <p:cNvSpPr txBox="1"/>
            <p:nvPr/>
          </p:nvSpPr>
          <p:spPr>
            <a:xfrm>
              <a:off x="1866915" y="1694956"/>
              <a:ext cx="601547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err="1">
                  <a:solidFill>
                    <a:schemeClr val="dk1"/>
                  </a:solidFill>
                  <a:latin typeface="Arial"/>
                  <a:ea typeface="Arial"/>
                  <a:cs typeface="Arial"/>
                  <a:sym typeface="Arial"/>
                </a:rPr>
                <a:t>Tìm</a:t>
              </a:r>
              <a:r>
                <a:rPr lang="en-US" sz="3600" dirty="0">
                  <a:solidFill>
                    <a:schemeClr val="dk1"/>
                  </a:solidFill>
                  <a:latin typeface="Arial"/>
                  <a:ea typeface="Arial"/>
                  <a:cs typeface="Arial"/>
                  <a:sym typeface="Arial"/>
                </a:rPr>
                <a:t> </a:t>
              </a:r>
              <a:r>
                <a:rPr lang="en-US" sz="3600" dirty="0" err="1">
                  <a:solidFill>
                    <a:schemeClr val="dk1"/>
                  </a:solidFill>
                  <a:latin typeface="Arial"/>
                  <a:ea typeface="Arial"/>
                  <a:cs typeface="Arial"/>
                  <a:sym typeface="Arial"/>
                </a:rPr>
                <a:t>chữ</a:t>
              </a:r>
              <a:r>
                <a:rPr lang="en-US" sz="3600" dirty="0">
                  <a:solidFill>
                    <a:schemeClr val="dk1"/>
                  </a:solidFill>
                  <a:latin typeface="Arial"/>
                  <a:ea typeface="Arial"/>
                  <a:cs typeface="Arial"/>
                  <a:sym typeface="Arial"/>
                </a:rPr>
                <a:t> </a:t>
              </a:r>
              <a:r>
                <a:rPr lang="en-US" sz="3600" dirty="0" err="1">
                  <a:solidFill>
                    <a:schemeClr val="dk1"/>
                  </a:solidFill>
                  <a:latin typeface="Arial"/>
                  <a:ea typeface="Arial"/>
                  <a:cs typeface="Arial"/>
                  <a:sym typeface="Arial"/>
                </a:rPr>
                <a:t>số</a:t>
              </a:r>
              <a:r>
                <a:rPr lang="en-US" sz="3600" dirty="0">
                  <a:solidFill>
                    <a:schemeClr val="dk1"/>
                  </a:solidFill>
                  <a:latin typeface="Arial"/>
                  <a:ea typeface="Arial"/>
                  <a:cs typeface="Arial"/>
                  <a:sym typeface="Arial"/>
                </a:rPr>
                <a:t> </a:t>
              </a:r>
              <a:r>
                <a:rPr lang="en-US" sz="3600" dirty="0" err="1">
                  <a:solidFill>
                    <a:schemeClr val="dk1"/>
                  </a:solidFill>
                  <a:latin typeface="Arial"/>
                  <a:ea typeface="Arial"/>
                  <a:cs typeface="Arial"/>
                  <a:sym typeface="Arial"/>
                </a:rPr>
                <a:t>thích</a:t>
              </a:r>
              <a:r>
                <a:rPr lang="en-US" sz="3600" dirty="0">
                  <a:solidFill>
                    <a:schemeClr val="dk1"/>
                  </a:solidFill>
                  <a:latin typeface="Arial"/>
                  <a:ea typeface="Arial"/>
                  <a:cs typeface="Arial"/>
                  <a:sym typeface="Arial"/>
                </a:rPr>
                <a:t> </a:t>
              </a:r>
              <a:r>
                <a:rPr lang="en-US" sz="3600" dirty="0" err="1">
                  <a:solidFill>
                    <a:schemeClr val="dk1"/>
                  </a:solidFill>
                  <a:latin typeface="Arial"/>
                  <a:ea typeface="Arial"/>
                  <a:cs typeface="Arial"/>
                  <a:sym typeface="Arial"/>
                </a:rPr>
                <a:t>hợp</a:t>
              </a:r>
              <a:r>
                <a:rPr lang="en-US" sz="3600" dirty="0">
                  <a:solidFill>
                    <a:schemeClr val="dk1"/>
                  </a:solidFill>
                  <a:latin typeface="Arial"/>
                  <a:ea typeface="Arial"/>
                  <a:cs typeface="Arial"/>
                  <a:sym typeface="Arial"/>
                </a:rPr>
                <a:t>.</a:t>
              </a:r>
              <a:endParaRPr sz="1800" dirty="0"/>
            </a:p>
          </p:txBody>
        </p:sp>
        <p:sp>
          <p:nvSpPr>
            <p:cNvPr id="3380" name="Google Shape;3380;p2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381" name="Google Shape;3381;p23"/>
          <p:cNvGrpSpPr/>
          <p:nvPr/>
        </p:nvGrpSpPr>
        <p:grpSpPr>
          <a:xfrm>
            <a:off x="814902" y="2160962"/>
            <a:ext cx="1969573" cy="2123658"/>
            <a:chOff x="1566470" y="2095726"/>
            <a:chExt cx="1147790" cy="2123658"/>
          </a:xfrm>
        </p:grpSpPr>
        <p:grpSp>
          <p:nvGrpSpPr>
            <p:cNvPr id="3382" name="Google Shape;3382;p23"/>
            <p:cNvGrpSpPr/>
            <p:nvPr/>
          </p:nvGrpSpPr>
          <p:grpSpPr>
            <a:xfrm>
              <a:off x="1566470" y="2095726"/>
              <a:ext cx="1147790" cy="2123658"/>
              <a:chOff x="1697011" y="2095726"/>
              <a:chExt cx="1147790" cy="2123658"/>
            </a:xfrm>
          </p:grpSpPr>
          <p:sp>
            <p:nvSpPr>
              <p:cNvPr id="3383" name="Google Shape;3383;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rgbClr val="0C0C0C"/>
                    </a:solidFill>
                    <a:latin typeface="Arial"/>
                    <a:ea typeface="Arial"/>
                    <a:cs typeface="Arial"/>
                    <a:sym typeface="Arial"/>
                  </a:rPr>
                  <a:t>5 5 2</a:t>
                </a:r>
                <a:endParaRPr sz="4400">
                  <a:solidFill>
                    <a:srgbClr val="0C0C0C"/>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2</a:t>
                </a:r>
                <a:r>
                  <a:rPr lang="en-US" sz="4400">
                    <a:solidFill>
                      <a:schemeClr val="dk1"/>
                    </a:solidFill>
                    <a:latin typeface="Arial"/>
                    <a:ea typeface="Arial"/>
                    <a:cs typeface="Arial"/>
                    <a:sym typeface="Arial"/>
                  </a:rPr>
                  <a:t> 0 8</a:t>
                </a:r>
                <a:endParaRPr sz="4400" b="1">
                  <a:solidFill>
                    <a:srgbClr val="E36C09"/>
                  </a:solidFill>
                  <a:latin typeface="Arial"/>
                  <a:ea typeface="Arial"/>
                  <a:cs typeface="Arial"/>
                  <a:sym typeface="Arial"/>
                </a:endParaRPr>
              </a:p>
            </p:txBody>
          </p:sp>
          <p:sp>
            <p:nvSpPr>
              <p:cNvPr id="3384" name="Google Shape;3384;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85" name="Google Shape;3385;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86" name="Google Shape;3386;p23"/>
          <p:cNvSpPr txBox="1"/>
          <p:nvPr/>
        </p:nvSpPr>
        <p:spPr>
          <a:xfrm>
            <a:off x="1222891"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3 4 </a:t>
            </a:r>
            <a:r>
              <a:rPr lang="en-US" sz="4400" b="1">
                <a:solidFill>
                  <a:srgbClr val="E36C09"/>
                </a:solidFill>
                <a:latin typeface="Arial"/>
                <a:ea typeface="Arial"/>
                <a:cs typeface="Arial"/>
                <a:sym typeface="Arial"/>
              </a:rPr>
              <a:t>4</a:t>
            </a:r>
            <a:endParaRPr sz="4400" b="1">
              <a:solidFill>
                <a:srgbClr val="E36C09"/>
              </a:solidFill>
              <a:latin typeface="Arial"/>
              <a:ea typeface="Arial"/>
              <a:cs typeface="Arial"/>
              <a:sym typeface="Arial"/>
            </a:endParaRPr>
          </a:p>
        </p:txBody>
      </p:sp>
      <p:sp>
        <p:nvSpPr>
          <p:cNvPr id="3387" name="Google Shape;3387;p23"/>
          <p:cNvSpPr/>
          <p:nvPr/>
        </p:nvSpPr>
        <p:spPr>
          <a:xfrm>
            <a:off x="1156391"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88" name="Google Shape;3388;p23"/>
          <p:cNvSpPr/>
          <p:nvPr/>
        </p:nvSpPr>
        <p:spPr>
          <a:xfrm>
            <a:off x="2112858" y="442439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89" name="Google Shape;3389;p23"/>
          <p:cNvGrpSpPr/>
          <p:nvPr/>
        </p:nvGrpSpPr>
        <p:grpSpPr>
          <a:xfrm>
            <a:off x="3560876" y="2160962"/>
            <a:ext cx="1969573" cy="2123658"/>
            <a:chOff x="1566470" y="2095726"/>
            <a:chExt cx="1147790" cy="2123658"/>
          </a:xfrm>
        </p:grpSpPr>
        <p:grpSp>
          <p:nvGrpSpPr>
            <p:cNvPr id="3390" name="Google Shape;3390;p23"/>
            <p:cNvGrpSpPr/>
            <p:nvPr/>
          </p:nvGrpSpPr>
          <p:grpSpPr>
            <a:xfrm>
              <a:off x="1566470" y="2095726"/>
              <a:ext cx="1147790" cy="2123658"/>
              <a:chOff x="1697011" y="2095726"/>
              <a:chExt cx="1147790" cy="2123658"/>
            </a:xfrm>
          </p:grpSpPr>
          <p:sp>
            <p:nvSpPr>
              <p:cNvPr id="3391" name="Google Shape;3391;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7 2 9</a:t>
                </a:r>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1 </a:t>
                </a:r>
                <a:r>
                  <a:rPr lang="en-US" sz="4400">
                    <a:solidFill>
                      <a:schemeClr val="dk1"/>
                    </a:solidFill>
                    <a:latin typeface="Arial"/>
                    <a:ea typeface="Arial"/>
                    <a:cs typeface="Arial"/>
                    <a:sym typeface="Arial"/>
                  </a:rPr>
                  <a:t>6</a:t>
                </a:r>
                <a:r>
                  <a:rPr lang="en-US" sz="4400" b="1">
                    <a:solidFill>
                      <a:srgbClr val="E36C09"/>
                    </a:solidFill>
                    <a:latin typeface="Arial"/>
                    <a:ea typeface="Arial"/>
                    <a:cs typeface="Arial"/>
                    <a:sym typeface="Arial"/>
                  </a:rPr>
                  <a:t> </a:t>
                </a:r>
                <a:r>
                  <a:rPr lang="en-US" sz="4400">
                    <a:solidFill>
                      <a:schemeClr val="dk1"/>
                    </a:solidFill>
                    <a:latin typeface="Arial"/>
                    <a:ea typeface="Arial"/>
                    <a:cs typeface="Arial"/>
                    <a:sym typeface="Arial"/>
                  </a:rPr>
                  <a:t>1</a:t>
                </a:r>
                <a:endParaRPr sz="4400" b="1">
                  <a:solidFill>
                    <a:srgbClr val="E36C09"/>
                  </a:solidFill>
                  <a:latin typeface="Arial"/>
                  <a:ea typeface="Arial"/>
                  <a:cs typeface="Arial"/>
                  <a:sym typeface="Arial"/>
                </a:endParaRPr>
              </a:p>
            </p:txBody>
          </p:sp>
          <p:sp>
            <p:nvSpPr>
              <p:cNvPr id="3392" name="Google Shape;3392;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93" name="Google Shape;3393;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94" name="Google Shape;3394;p23"/>
          <p:cNvSpPr txBox="1"/>
          <p:nvPr/>
        </p:nvSpPr>
        <p:spPr>
          <a:xfrm>
            <a:off x="3968865"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5 6</a:t>
            </a:r>
            <a:r>
              <a:rPr lang="en-US" sz="4400" b="1">
                <a:solidFill>
                  <a:srgbClr val="974806"/>
                </a:solidFill>
                <a:latin typeface="Arial"/>
                <a:ea typeface="Arial"/>
                <a:cs typeface="Arial"/>
                <a:sym typeface="Arial"/>
              </a:rPr>
              <a:t> 8</a:t>
            </a:r>
            <a:endParaRPr sz="4400" b="1">
              <a:solidFill>
                <a:srgbClr val="974806"/>
              </a:solidFill>
              <a:latin typeface="Arial"/>
              <a:ea typeface="Arial"/>
              <a:cs typeface="Arial"/>
              <a:sym typeface="Arial"/>
            </a:endParaRPr>
          </a:p>
        </p:txBody>
      </p:sp>
      <p:sp>
        <p:nvSpPr>
          <p:cNvPr id="3395" name="Google Shape;3395;p23"/>
          <p:cNvSpPr/>
          <p:nvPr/>
        </p:nvSpPr>
        <p:spPr>
          <a:xfrm>
            <a:off x="3875955" y="3450789"/>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96" name="Google Shape;3396;p23"/>
          <p:cNvSpPr/>
          <p:nvPr/>
        </p:nvSpPr>
        <p:spPr>
          <a:xfrm>
            <a:off x="4880265" y="440072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97" name="Google Shape;3397;p23"/>
          <p:cNvGrpSpPr/>
          <p:nvPr/>
        </p:nvGrpSpPr>
        <p:grpSpPr>
          <a:xfrm>
            <a:off x="6299813" y="2160962"/>
            <a:ext cx="1969573" cy="2123658"/>
            <a:chOff x="1566470" y="2095726"/>
            <a:chExt cx="1147790" cy="2123658"/>
          </a:xfrm>
        </p:grpSpPr>
        <p:grpSp>
          <p:nvGrpSpPr>
            <p:cNvPr id="3398" name="Google Shape;3398;p23"/>
            <p:cNvGrpSpPr/>
            <p:nvPr/>
          </p:nvGrpSpPr>
          <p:grpSpPr>
            <a:xfrm>
              <a:off x="1566470" y="2095726"/>
              <a:ext cx="1147790" cy="2123658"/>
              <a:chOff x="1697011" y="2095726"/>
              <a:chExt cx="1147790" cy="2123658"/>
            </a:xfrm>
          </p:grpSpPr>
          <p:sp>
            <p:nvSpPr>
              <p:cNvPr id="3399" name="Google Shape;3399;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6 2 6</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1 9</a:t>
                </a:r>
                <a:endParaRPr sz="4400" b="1">
                  <a:solidFill>
                    <a:srgbClr val="E36C09"/>
                  </a:solidFill>
                  <a:latin typeface="Arial"/>
                  <a:ea typeface="Arial"/>
                  <a:cs typeface="Arial"/>
                  <a:sym typeface="Arial"/>
                </a:endParaRPr>
              </a:p>
            </p:txBody>
          </p:sp>
          <p:sp>
            <p:nvSpPr>
              <p:cNvPr id="3400" name="Google Shape;3400;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401" name="Google Shape;3401;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402" name="Google Shape;3402;p23"/>
          <p:cNvSpPr txBox="1"/>
          <p:nvPr/>
        </p:nvSpPr>
        <p:spPr>
          <a:xfrm>
            <a:off x="6707802" y="4137414"/>
            <a:ext cx="1561584" cy="11079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3</a:t>
            </a:r>
            <a:r>
              <a:rPr lang="en-US" sz="4400" b="1">
                <a:solidFill>
                  <a:srgbClr val="E36C09"/>
                </a:solidFill>
                <a:latin typeface="Arial"/>
                <a:ea typeface="Arial"/>
                <a:cs typeface="Arial"/>
                <a:sym typeface="Arial"/>
              </a:rPr>
              <a:t> 0 </a:t>
            </a:r>
            <a:r>
              <a:rPr lang="en-US" sz="4400">
                <a:solidFill>
                  <a:schemeClr val="dk1"/>
                </a:solidFill>
                <a:latin typeface="Arial"/>
                <a:ea typeface="Arial"/>
                <a:cs typeface="Arial"/>
                <a:sym typeface="Arial"/>
              </a:rPr>
              <a:t>7</a:t>
            </a:r>
            <a:endParaRPr sz="4400">
              <a:solidFill>
                <a:schemeClr val="dk1"/>
              </a:solidFill>
              <a:latin typeface="Arial"/>
              <a:ea typeface="Arial"/>
              <a:cs typeface="Arial"/>
              <a:sym typeface="Arial"/>
            </a:endParaRPr>
          </a:p>
        </p:txBody>
      </p:sp>
      <p:sp>
        <p:nvSpPr>
          <p:cNvPr id="3403" name="Google Shape;3403;p23"/>
          <p:cNvSpPr/>
          <p:nvPr/>
        </p:nvSpPr>
        <p:spPr>
          <a:xfrm>
            <a:off x="6594469"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404" name="Google Shape;3404;p23"/>
          <p:cNvSpPr/>
          <p:nvPr/>
        </p:nvSpPr>
        <p:spPr>
          <a:xfrm>
            <a:off x="7111000"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405" name="Google Shape;3405;p23"/>
          <p:cNvGrpSpPr/>
          <p:nvPr/>
        </p:nvGrpSpPr>
        <p:grpSpPr>
          <a:xfrm>
            <a:off x="9108327" y="2160962"/>
            <a:ext cx="1969573" cy="2123658"/>
            <a:chOff x="1566470" y="2095726"/>
            <a:chExt cx="1147790" cy="2123658"/>
          </a:xfrm>
        </p:grpSpPr>
        <p:grpSp>
          <p:nvGrpSpPr>
            <p:cNvPr id="3406" name="Google Shape;3406;p23"/>
            <p:cNvGrpSpPr/>
            <p:nvPr/>
          </p:nvGrpSpPr>
          <p:grpSpPr>
            <a:xfrm>
              <a:off x="1566470" y="2095726"/>
              <a:ext cx="1147790" cy="2123658"/>
              <a:chOff x="1697011" y="2095726"/>
              <a:chExt cx="1147790" cy="2123658"/>
            </a:xfrm>
          </p:grpSpPr>
          <p:sp>
            <p:nvSpPr>
              <p:cNvPr id="3407" name="Google Shape;3407;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7 5 4</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5 </a:t>
                </a:r>
                <a:r>
                  <a:rPr lang="en-US" sz="4400">
                    <a:solidFill>
                      <a:schemeClr val="dk1"/>
                    </a:solidFill>
                    <a:latin typeface="Arial"/>
                    <a:ea typeface="Arial"/>
                    <a:cs typeface="Arial"/>
                    <a:sym typeface="Arial"/>
                  </a:rPr>
                  <a:t>6 3</a:t>
                </a:r>
                <a:endParaRPr sz="4400">
                  <a:solidFill>
                    <a:schemeClr val="dk1"/>
                  </a:solidFill>
                  <a:latin typeface="Arial"/>
                  <a:ea typeface="Arial"/>
                  <a:cs typeface="Arial"/>
                  <a:sym typeface="Arial"/>
                </a:endParaRPr>
              </a:p>
            </p:txBody>
          </p:sp>
          <p:sp>
            <p:nvSpPr>
              <p:cNvPr id="3408" name="Google Shape;3408;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409" name="Google Shape;3409;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410" name="Google Shape;3410;p23"/>
          <p:cNvSpPr txBox="1"/>
          <p:nvPr/>
        </p:nvSpPr>
        <p:spPr>
          <a:xfrm>
            <a:off x="9516316"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1 </a:t>
            </a:r>
            <a:r>
              <a:rPr lang="en-US" sz="4400" b="1">
                <a:solidFill>
                  <a:srgbClr val="E36C09"/>
                </a:solidFill>
                <a:latin typeface="Arial"/>
                <a:ea typeface="Arial"/>
                <a:cs typeface="Arial"/>
                <a:sym typeface="Arial"/>
              </a:rPr>
              <a:t>9 </a:t>
            </a:r>
            <a:r>
              <a:rPr lang="en-US" sz="4400">
                <a:solidFill>
                  <a:schemeClr val="dk1"/>
                </a:solidFill>
                <a:latin typeface="Arial"/>
                <a:ea typeface="Arial"/>
                <a:cs typeface="Arial"/>
                <a:sym typeface="Arial"/>
              </a:rPr>
              <a:t>1</a:t>
            </a:r>
            <a:endParaRPr sz="4400">
              <a:solidFill>
                <a:schemeClr val="dk1"/>
              </a:solidFill>
              <a:latin typeface="Arial"/>
              <a:ea typeface="Arial"/>
              <a:cs typeface="Arial"/>
              <a:sym typeface="Arial"/>
            </a:endParaRPr>
          </a:p>
        </p:txBody>
      </p:sp>
      <p:sp>
        <p:nvSpPr>
          <p:cNvPr id="3411" name="Google Shape;3411;p23"/>
          <p:cNvSpPr/>
          <p:nvPr/>
        </p:nvSpPr>
        <p:spPr>
          <a:xfrm>
            <a:off x="9402983"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412" name="Google Shape;3412;p23"/>
          <p:cNvSpPr/>
          <p:nvPr/>
        </p:nvSpPr>
        <p:spPr>
          <a:xfrm>
            <a:off x="9919514"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37" name="Straight Connector 36"/>
          <p:cNvCxnSpPr/>
          <p:nvPr/>
        </p:nvCxnSpPr>
        <p:spPr>
          <a:xfrm>
            <a:off x="1747269" y="2116999"/>
            <a:ext cx="42976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3388"/>
                                        </p:tgtEl>
                                      </p:cBhvr>
                                    </p:animEffect>
                                    <p:set>
                                      <p:cBhvr>
                                        <p:cTn id="11" dur="1" fill="hold">
                                          <p:stCondLst>
                                            <p:cond delay="500"/>
                                          </p:stCondLst>
                                        </p:cTn>
                                        <p:tgtEl>
                                          <p:spTgt spid="3388"/>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3387"/>
                                        </p:tgtEl>
                                      </p:cBhvr>
                                    </p:animEffect>
                                    <p:set>
                                      <p:cBhvr>
                                        <p:cTn id="14" dur="1" fill="hold">
                                          <p:stCondLst>
                                            <p:cond delay="500"/>
                                          </p:stCondLst>
                                        </p:cTn>
                                        <p:tgtEl>
                                          <p:spTgt spid="3387"/>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3396"/>
                                        </p:tgtEl>
                                      </p:cBhvr>
                                    </p:animEffect>
                                    <p:set>
                                      <p:cBhvr>
                                        <p:cTn id="17" dur="1" fill="hold">
                                          <p:stCondLst>
                                            <p:cond delay="500"/>
                                          </p:stCondLst>
                                        </p:cTn>
                                        <p:tgtEl>
                                          <p:spTgt spid="3396"/>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3395"/>
                                        </p:tgtEl>
                                      </p:cBhvr>
                                    </p:animEffect>
                                    <p:set>
                                      <p:cBhvr>
                                        <p:cTn id="20" dur="1" fill="hold">
                                          <p:stCondLst>
                                            <p:cond delay="500"/>
                                          </p:stCondLst>
                                        </p:cTn>
                                        <p:tgtEl>
                                          <p:spTgt spid="3395"/>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3404"/>
                                        </p:tgtEl>
                                      </p:cBhvr>
                                    </p:animEffect>
                                    <p:set>
                                      <p:cBhvr>
                                        <p:cTn id="23" dur="1" fill="hold">
                                          <p:stCondLst>
                                            <p:cond delay="500"/>
                                          </p:stCondLst>
                                        </p:cTn>
                                        <p:tgtEl>
                                          <p:spTgt spid="3404"/>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3403"/>
                                        </p:tgtEl>
                                      </p:cBhvr>
                                    </p:animEffect>
                                    <p:set>
                                      <p:cBhvr>
                                        <p:cTn id="26" dur="1" fill="hold">
                                          <p:stCondLst>
                                            <p:cond delay="500"/>
                                          </p:stCondLst>
                                        </p:cTn>
                                        <p:tgtEl>
                                          <p:spTgt spid="3403"/>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3412"/>
                                        </p:tgtEl>
                                      </p:cBhvr>
                                    </p:animEffect>
                                    <p:set>
                                      <p:cBhvr>
                                        <p:cTn id="29" dur="1" fill="hold">
                                          <p:stCondLst>
                                            <p:cond delay="500"/>
                                          </p:stCondLst>
                                        </p:cTn>
                                        <p:tgtEl>
                                          <p:spTgt spid="341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3411"/>
                                        </p:tgtEl>
                                      </p:cBhvr>
                                    </p:animEffect>
                                    <p:set>
                                      <p:cBhvr>
                                        <p:cTn id="32" dur="1" fill="hold">
                                          <p:stCondLst>
                                            <p:cond delay="500"/>
                                          </p:stCondLst>
                                        </p:cTn>
                                        <p:tgtEl>
                                          <p:spTgt spid="34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16"/>
        <p:cNvGrpSpPr/>
        <p:nvPr/>
      </p:nvGrpSpPr>
      <p:grpSpPr>
        <a:xfrm>
          <a:off x="0" y="0"/>
          <a:ext cx="0" cy="0"/>
          <a:chOff x="0" y="0"/>
          <a:chExt cx="0" cy="0"/>
        </a:xfrm>
      </p:grpSpPr>
      <p:grpSp>
        <p:nvGrpSpPr>
          <p:cNvPr id="3417" name="Google Shape;3417;p24"/>
          <p:cNvGrpSpPr/>
          <p:nvPr/>
        </p:nvGrpSpPr>
        <p:grpSpPr>
          <a:xfrm>
            <a:off x="986811" y="561192"/>
            <a:ext cx="10090492" cy="570588"/>
            <a:chOff x="1296327" y="1647588"/>
            <a:chExt cx="10090492" cy="570588"/>
          </a:xfrm>
        </p:grpSpPr>
        <p:sp>
          <p:nvSpPr>
            <p:cNvPr id="3418" name="Google Shape;3418;p24"/>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Kết quả của mỗi phép tính tương ứng với một chữ cái sau:</a:t>
              </a:r>
              <a:endParaRPr sz="2800">
                <a:solidFill>
                  <a:schemeClr val="dk1"/>
                </a:solidFill>
                <a:latin typeface="Arial"/>
                <a:ea typeface="Arial"/>
                <a:cs typeface="Arial"/>
                <a:sym typeface="Arial"/>
              </a:endParaRPr>
            </a:p>
          </p:txBody>
        </p:sp>
        <p:sp>
          <p:nvSpPr>
            <p:cNvPr id="3419" name="Google Shape;3419;p2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graphicFrame>
        <p:nvGraphicFramePr>
          <p:cNvPr id="3420" name="Google Shape;3420;p24"/>
          <p:cNvGraphicFramePr/>
          <p:nvPr>
            <p:extLst>
              <p:ext uri="{D42A27DB-BD31-4B8C-83A1-F6EECF244321}">
                <p14:modId xmlns:p14="http://schemas.microsoft.com/office/powerpoint/2010/main" val="1509407878"/>
              </p:ext>
            </p:extLst>
          </p:nvPr>
        </p:nvGraphicFramePr>
        <p:xfrm>
          <a:off x="1557398" y="1345643"/>
          <a:ext cx="8666500" cy="1036340"/>
        </p:xfrm>
        <a:graphic>
          <a:graphicData uri="http://schemas.openxmlformats.org/drawingml/2006/table">
            <a:tbl>
              <a:tblPr firstRow="1" bandRow="1">
                <a:noFill/>
                <a:tableStyleId>{846496A3-E4EB-4305-A1DD-AE22991BD5B0}</a:tableStyleId>
              </a:tblPr>
              <a:tblGrid>
                <a:gridCol w="2166625">
                  <a:extLst>
                    <a:ext uri="{9D8B030D-6E8A-4147-A177-3AD203B41FA5}">
                      <a16:colId xmlns:a16="http://schemas.microsoft.com/office/drawing/2014/main" val="20000"/>
                    </a:ext>
                  </a:extLst>
                </a:gridCol>
                <a:gridCol w="2166625">
                  <a:extLst>
                    <a:ext uri="{9D8B030D-6E8A-4147-A177-3AD203B41FA5}">
                      <a16:colId xmlns:a16="http://schemas.microsoft.com/office/drawing/2014/main" val="20001"/>
                    </a:ext>
                  </a:extLst>
                </a:gridCol>
                <a:gridCol w="2166625">
                  <a:extLst>
                    <a:ext uri="{9D8B030D-6E8A-4147-A177-3AD203B41FA5}">
                      <a16:colId xmlns:a16="http://schemas.microsoft.com/office/drawing/2014/main" val="20002"/>
                    </a:ext>
                  </a:extLst>
                </a:gridCol>
                <a:gridCol w="2166625">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r>
                        <a:rPr lang="en-US" sz="2800"/>
                        <a:t>521 – 140</a:t>
                      </a:r>
                      <a:endParaRPr sz="2800"/>
                    </a:p>
                  </a:txBody>
                  <a:tcPr marL="91450" marR="91450" marT="45725" marB="45725" anchor="ctr"/>
                </a:tc>
                <a:tc>
                  <a:txBody>
                    <a:bodyPr/>
                    <a:lstStyle/>
                    <a:p>
                      <a:pPr marL="0" marR="0" lvl="0" indent="0" algn="ctr" rtl="0">
                        <a:spcBef>
                          <a:spcPts val="0"/>
                        </a:spcBef>
                        <a:spcAft>
                          <a:spcPts val="0"/>
                        </a:spcAft>
                        <a:buNone/>
                      </a:pPr>
                      <a:r>
                        <a:rPr lang="en-US" sz="2800"/>
                        <a:t>145 – 38</a:t>
                      </a:r>
                      <a:endParaRPr sz="2800"/>
                    </a:p>
                  </a:txBody>
                  <a:tcPr marL="91450" marR="91450" marT="45725" marB="45725" anchor="ctr"/>
                </a:tc>
                <a:tc>
                  <a:txBody>
                    <a:bodyPr/>
                    <a:lstStyle/>
                    <a:p>
                      <a:pPr marL="0" marR="0" lvl="0" indent="0" algn="ctr" rtl="0">
                        <a:spcBef>
                          <a:spcPts val="0"/>
                        </a:spcBef>
                        <a:spcAft>
                          <a:spcPts val="0"/>
                        </a:spcAft>
                        <a:buNone/>
                      </a:pPr>
                      <a:r>
                        <a:rPr lang="en-US" sz="2800"/>
                        <a:t>1 000 – 600</a:t>
                      </a:r>
                      <a:endParaRPr sz="2800"/>
                    </a:p>
                  </a:txBody>
                  <a:tcPr marL="91450" marR="91450" marT="45725" marB="45725" anchor="ctr"/>
                </a:tc>
                <a:tc>
                  <a:txBody>
                    <a:bodyPr/>
                    <a:lstStyle/>
                    <a:p>
                      <a:pPr marL="0" marR="0" lvl="0" indent="0" algn="ctr" rtl="0">
                        <a:spcBef>
                          <a:spcPts val="0"/>
                        </a:spcBef>
                        <a:spcAft>
                          <a:spcPts val="0"/>
                        </a:spcAft>
                        <a:buNone/>
                      </a:pPr>
                      <a:r>
                        <a:rPr lang="en-US" sz="2800" dirty="0"/>
                        <a:t>231 </a:t>
                      </a:r>
                      <a:r>
                        <a:rPr lang="en-US" sz="2800" dirty="0" smtClean="0"/>
                        <a:t>+ </a:t>
                      </a:r>
                      <a:r>
                        <a:rPr lang="en-US" sz="2800" dirty="0"/>
                        <a:t>427</a:t>
                      </a:r>
                      <a:endParaRPr sz="2800" dirty="0"/>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dirty="0"/>
                    </a:p>
                  </a:txBody>
                  <a:tcPr marL="91450" marR="91450" marT="45725" marB="45725" anchor="ctr"/>
                </a:tc>
                <a:extLst>
                  <a:ext uri="{0D108BD9-81ED-4DB2-BD59-A6C34878D82A}">
                    <a16:rowId xmlns:a16="http://schemas.microsoft.com/office/drawing/2014/main" val="10001"/>
                  </a:ext>
                </a:extLst>
              </a:tr>
            </a:tbl>
          </a:graphicData>
        </a:graphic>
      </p:graphicFrame>
      <p:sp>
        <p:nvSpPr>
          <p:cNvPr id="3421" name="Google Shape;3421;p24"/>
          <p:cNvSpPr txBox="1"/>
          <p:nvPr/>
        </p:nvSpPr>
        <p:spPr>
          <a:xfrm>
            <a:off x="1272105" y="2708215"/>
            <a:ext cx="951990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kết quả của mỗi phép tính rồi tìm chữ cái tương ứng với kết quả đó để giải ô chữ sau: </a:t>
            </a:r>
            <a:endParaRPr sz="2800">
              <a:solidFill>
                <a:schemeClr val="dk1"/>
              </a:solidFill>
              <a:latin typeface="Arial"/>
              <a:ea typeface="Arial"/>
              <a:cs typeface="Arial"/>
              <a:sym typeface="Arial"/>
            </a:endParaRPr>
          </a:p>
        </p:txBody>
      </p:sp>
      <p:pic>
        <p:nvPicPr>
          <p:cNvPr id="3422" name="Google Shape;3422;p24" descr="Screen Clipping"/>
          <p:cNvPicPr preferRelativeResize="0"/>
          <p:nvPr/>
        </p:nvPicPr>
        <p:blipFill rotWithShape="1">
          <a:blip r:embed="rId3">
            <a:alphaModFix/>
          </a:blip>
          <a:srcRect/>
          <a:stretch/>
        </p:blipFill>
        <p:spPr>
          <a:xfrm>
            <a:off x="661602" y="3775869"/>
            <a:ext cx="10458073" cy="1593269"/>
          </a:xfrm>
          <a:prstGeom prst="rect">
            <a:avLst/>
          </a:prstGeom>
          <a:noFill/>
          <a:ln>
            <a:noFill/>
          </a:ln>
        </p:spPr>
      </p:pic>
      <p:sp>
        <p:nvSpPr>
          <p:cNvPr id="3423" name="Google Shape;3423;p24"/>
          <p:cNvSpPr txBox="1"/>
          <p:nvPr/>
        </p:nvSpPr>
        <p:spPr>
          <a:xfrm>
            <a:off x="2717074"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381</a:t>
            </a:r>
            <a:endParaRPr sz="2800">
              <a:solidFill>
                <a:srgbClr val="E36C09"/>
              </a:solidFill>
              <a:latin typeface="Arial"/>
              <a:ea typeface="Arial"/>
              <a:cs typeface="Arial"/>
              <a:sym typeface="Arial"/>
            </a:endParaRPr>
          </a:p>
        </p:txBody>
      </p:sp>
      <p:sp>
        <p:nvSpPr>
          <p:cNvPr id="3424" name="Google Shape;3424;p24"/>
          <p:cNvSpPr txBox="1"/>
          <p:nvPr/>
        </p:nvSpPr>
        <p:spPr>
          <a:xfrm>
            <a:off x="4908651"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107</a:t>
            </a:r>
            <a:endParaRPr sz="2800">
              <a:solidFill>
                <a:srgbClr val="E36C09"/>
              </a:solidFill>
              <a:latin typeface="Arial"/>
              <a:ea typeface="Arial"/>
              <a:cs typeface="Arial"/>
              <a:sym typeface="Arial"/>
            </a:endParaRPr>
          </a:p>
        </p:txBody>
      </p:sp>
      <p:sp>
        <p:nvSpPr>
          <p:cNvPr id="3425" name="Google Shape;3425;p24"/>
          <p:cNvSpPr txBox="1"/>
          <p:nvPr/>
        </p:nvSpPr>
        <p:spPr>
          <a:xfrm>
            <a:off x="7018679"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400</a:t>
            </a:r>
            <a:endParaRPr sz="2800">
              <a:solidFill>
                <a:srgbClr val="E36C09"/>
              </a:solidFill>
              <a:latin typeface="Arial"/>
              <a:ea typeface="Arial"/>
              <a:cs typeface="Arial"/>
              <a:sym typeface="Arial"/>
            </a:endParaRPr>
          </a:p>
        </p:txBody>
      </p:sp>
      <p:sp>
        <p:nvSpPr>
          <p:cNvPr id="3426" name="Google Shape;3426;p24"/>
          <p:cNvSpPr txBox="1"/>
          <p:nvPr/>
        </p:nvSpPr>
        <p:spPr>
          <a:xfrm>
            <a:off x="9195838"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E36C09"/>
                </a:solidFill>
                <a:latin typeface="Arial"/>
                <a:ea typeface="Arial"/>
                <a:cs typeface="Arial"/>
                <a:sym typeface="Arial"/>
              </a:rPr>
              <a:t>= </a:t>
            </a:r>
            <a:r>
              <a:rPr lang="en-US" sz="2800" dirty="0" smtClean="0">
                <a:solidFill>
                  <a:srgbClr val="E36C09"/>
                </a:solidFill>
                <a:latin typeface="Arial"/>
                <a:ea typeface="Arial"/>
                <a:cs typeface="Arial"/>
                <a:sym typeface="Arial"/>
              </a:rPr>
              <a:t>658</a:t>
            </a:r>
            <a:endParaRPr sz="2800" dirty="0">
              <a:solidFill>
                <a:srgbClr val="E36C09"/>
              </a:solidFill>
              <a:latin typeface="Arial"/>
              <a:ea typeface="Arial"/>
              <a:cs typeface="Arial"/>
              <a:sym typeface="Arial"/>
            </a:endParaRPr>
          </a:p>
        </p:txBody>
      </p:sp>
      <p:sp>
        <p:nvSpPr>
          <p:cNvPr id="3427" name="Google Shape;3427;p24"/>
          <p:cNvSpPr txBox="1"/>
          <p:nvPr/>
        </p:nvSpPr>
        <p:spPr>
          <a:xfrm>
            <a:off x="2427766"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H</a:t>
            </a:r>
            <a:endParaRPr sz="2800">
              <a:solidFill>
                <a:schemeClr val="dk1"/>
              </a:solidFill>
              <a:latin typeface="Arial"/>
              <a:ea typeface="Arial"/>
              <a:cs typeface="Arial"/>
              <a:sym typeface="Arial"/>
            </a:endParaRPr>
          </a:p>
        </p:txBody>
      </p:sp>
      <p:sp>
        <p:nvSpPr>
          <p:cNvPr id="3428" name="Google Shape;3428;p24"/>
          <p:cNvSpPr txBox="1"/>
          <p:nvPr/>
        </p:nvSpPr>
        <p:spPr>
          <a:xfrm>
            <a:off x="4604926"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N</a:t>
            </a:r>
            <a:endParaRPr sz="2800">
              <a:solidFill>
                <a:schemeClr val="dk1"/>
              </a:solidFill>
              <a:latin typeface="Arial"/>
              <a:ea typeface="Arial"/>
              <a:cs typeface="Arial"/>
              <a:sym typeface="Arial"/>
            </a:endParaRPr>
          </a:p>
        </p:txBody>
      </p:sp>
      <p:sp>
        <p:nvSpPr>
          <p:cNvPr id="3429" name="Google Shape;3429;p24"/>
          <p:cNvSpPr txBox="1"/>
          <p:nvPr/>
        </p:nvSpPr>
        <p:spPr>
          <a:xfrm>
            <a:off x="6678206" y="1918575"/>
            <a:ext cx="463588"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G</a:t>
            </a:r>
            <a:endParaRPr sz="2800">
              <a:solidFill>
                <a:schemeClr val="dk1"/>
              </a:solidFill>
              <a:latin typeface="Arial"/>
              <a:ea typeface="Arial"/>
              <a:cs typeface="Arial"/>
              <a:sym typeface="Arial"/>
            </a:endParaRPr>
          </a:p>
        </p:txBody>
      </p:sp>
      <p:sp>
        <p:nvSpPr>
          <p:cNvPr id="3430" name="Google Shape;3430;p24"/>
          <p:cNvSpPr txBox="1"/>
          <p:nvPr/>
        </p:nvSpPr>
        <p:spPr>
          <a:xfrm>
            <a:off x="8916149"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r" rtl="0">
              <a:spcBef>
                <a:spcPts val="0"/>
              </a:spcBef>
              <a:spcAft>
                <a:spcPts val="0"/>
              </a:spcAft>
              <a:buNone/>
            </a:pPr>
            <a:r>
              <a:rPr lang="en-US" sz="2800">
                <a:solidFill>
                  <a:schemeClr val="dk1"/>
                </a:solidFill>
                <a:latin typeface="Arial"/>
                <a:ea typeface="Arial"/>
                <a:cs typeface="Arial"/>
                <a:sym typeface="Arial"/>
              </a:rPr>
              <a:t>R</a:t>
            </a:r>
            <a:endParaRPr sz="2800">
              <a:solidFill>
                <a:schemeClr val="dk1"/>
              </a:solidFill>
              <a:latin typeface="Arial"/>
              <a:ea typeface="Arial"/>
              <a:cs typeface="Arial"/>
              <a:sym typeface="Arial"/>
            </a:endParaRPr>
          </a:p>
        </p:txBody>
      </p:sp>
      <p:cxnSp>
        <p:nvCxnSpPr>
          <p:cNvPr id="16" name="Straight Connector 15"/>
          <p:cNvCxnSpPr/>
          <p:nvPr/>
        </p:nvCxnSpPr>
        <p:spPr>
          <a:xfrm>
            <a:off x="1379035" y="3166072"/>
            <a:ext cx="49377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800181" y="3182544"/>
            <a:ext cx="3657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756475" y="3627994"/>
            <a:ext cx="2743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006600" y="4572000"/>
            <a:ext cx="1066800" cy="558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R</a:t>
            </a:r>
            <a:endParaRPr lang="en-US" sz="2800" b="1" dirty="0">
              <a:solidFill>
                <a:srgbClr val="FF0000"/>
              </a:solidFill>
            </a:endParaRPr>
          </a:p>
        </p:txBody>
      </p:sp>
      <p:sp>
        <p:nvSpPr>
          <p:cNvPr id="20" name="Rectangle 19"/>
          <p:cNvSpPr/>
          <p:nvPr/>
        </p:nvSpPr>
        <p:spPr>
          <a:xfrm>
            <a:off x="4242902" y="4547774"/>
            <a:ext cx="1066800" cy="558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N</a:t>
            </a:r>
            <a:endParaRPr lang="en-US" sz="2800" b="1" dirty="0">
              <a:solidFill>
                <a:srgbClr val="FF0000"/>
              </a:solidFill>
            </a:endParaRPr>
          </a:p>
        </p:txBody>
      </p:sp>
      <p:sp>
        <p:nvSpPr>
          <p:cNvPr id="21" name="Rectangle 20"/>
          <p:cNvSpPr/>
          <p:nvPr/>
        </p:nvSpPr>
        <p:spPr>
          <a:xfrm>
            <a:off x="5351595" y="4547774"/>
            <a:ext cx="1066800" cy="558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G</a:t>
            </a:r>
          </a:p>
        </p:txBody>
      </p:sp>
      <p:sp>
        <p:nvSpPr>
          <p:cNvPr id="22" name="Rectangle 21"/>
          <p:cNvSpPr/>
          <p:nvPr/>
        </p:nvSpPr>
        <p:spPr>
          <a:xfrm>
            <a:off x="7580451" y="4572000"/>
            <a:ext cx="1066800" cy="558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H</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23"/>
                                        </p:tgtEl>
                                        <p:attrNameLst>
                                          <p:attrName>style.visibility</p:attrName>
                                        </p:attrNameLst>
                                      </p:cBhvr>
                                      <p:to>
                                        <p:strVal val="visible"/>
                                      </p:to>
                                    </p:set>
                                    <p:animEffect transition="in" filter="fade">
                                      <p:cBhvr>
                                        <p:cTn id="15" dur="500"/>
                                        <p:tgtEl>
                                          <p:spTgt spid="34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24"/>
                                        </p:tgtEl>
                                        <p:attrNameLst>
                                          <p:attrName>style.visibility</p:attrName>
                                        </p:attrNameLst>
                                      </p:cBhvr>
                                      <p:to>
                                        <p:strVal val="visible"/>
                                      </p:to>
                                    </p:set>
                                    <p:animEffect transition="in" filter="fade">
                                      <p:cBhvr>
                                        <p:cTn id="20" dur="500"/>
                                        <p:tgtEl>
                                          <p:spTgt spid="34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25"/>
                                        </p:tgtEl>
                                        <p:attrNameLst>
                                          <p:attrName>style.visibility</p:attrName>
                                        </p:attrNameLst>
                                      </p:cBhvr>
                                      <p:to>
                                        <p:strVal val="visible"/>
                                      </p:to>
                                    </p:set>
                                    <p:animEffect transition="in" filter="fade">
                                      <p:cBhvr>
                                        <p:cTn id="25" dur="500"/>
                                        <p:tgtEl>
                                          <p:spTgt spid="34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426"/>
                                        </p:tgtEl>
                                        <p:attrNameLst>
                                          <p:attrName>style.visibility</p:attrName>
                                        </p:attrNameLst>
                                      </p:cBhvr>
                                      <p:to>
                                        <p:strVal val="visible"/>
                                      </p:to>
                                    </p:set>
                                    <p:animEffect transition="in" filter="fade">
                                      <p:cBhvr>
                                        <p:cTn id="30" dur="500"/>
                                        <p:tgtEl>
                                          <p:spTgt spid="342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grpSp>
        <p:nvGrpSpPr>
          <p:cNvPr id="3435" name="Google Shape;3435;p25"/>
          <p:cNvGrpSpPr/>
          <p:nvPr/>
        </p:nvGrpSpPr>
        <p:grpSpPr>
          <a:xfrm>
            <a:off x="986811" y="561192"/>
            <a:ext cx="10090492" cy="570588"/>
            <a:chOff x="1296327" y="1647588"/>
            <a:chExt cx="10090492" cy="570588"/>
          </a:xfrm>
        </p:grpSpPr>
        <p:sp>
          <p:nvSpPr>
            <p:cNvPr id="3436" name="Google Shape;3436;p25"/>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cây nấm cho mỗi bạn nhím</a:t>
              </a:r>
              <a:endParaRPr sz="2800">
                <a:solidFill>
                  <a:schemeClr val="dk1"/>
                </a:solidFill>
                <a:latin typeface="Arial"/>
                <a:ea typeface="Arial"/>
                <a:cs typeface="Arial"/>
                <a:sym typeface="Arial"/>
              </a:endParaRPr>
            </a:p>
          </p:txBody>
        </p:sp>
        <p:sp>
          <p:nvSpPr>
            <p:cNvPr id="3437" name="Google Shape;3437;p25"/>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pic>
        <p:nvPicPr>
          <p:cNvPr id="3438" name="Google Shape;3438;p25" descr="Screen Clipping"/>
          <p:cNvPicPr preferRelativeResize="0"/>
          <p:nvPr/>
        </p:nvPicPr>
        <p:blipFill rotWithShape="1">
          <a:blip r:embed="rId3">
            <a:alphaModFix/>
          </a:blip>
          <a:srcRect/>
          <a:stretch/>
        </p:blipFill>
        <p:spPr>
          <a:xfrm>
            <a:off x="1557399" y="1733824"/>
            <a:ext cx="8735644" cy="3886742"/>
          </a:xfrm>
          <a:prstGeom prst="rect">
            <a:avLst/>
          </a:prstGeom>
          <a:noFill/>
          <a:ln>
            <a:noFill/>
          </a:ln>
        </p:spPr>
      </p:pic>
      <p:cxnSp>
        <p:nvCxnSpPr>
          <p:cNvPr id="3439" name="Google Shape;3439;p25"/>
          <p:cNvCxnSpPr/>
          <p:nvPr/>
        </p:nvCxnSpPr>
        <p:spPr>
          <a:xfrm flipH="1">
            <a:off x="3644537" y="2663671"/>
            <a:ext cx="4872446" cy="1803826"/>
          </a:xfrm>
          <a:prstGeom prst="straightConnector1">
            <a:avLst/>
          </a:prstGeom>
          <a:noFill/>
          <a:ln w="38100" cap="flat" cmpd="sng">
            <a:solidFill>
              <a:schemeClr val="dk1"/>
            </a:solidFill>
            <a:prstDash val="solid"/>
            <a:miter lim="800000"/>
            <a:headEnd type="none" w="sm" len="sm"/>
            <a:tailEnd type="none" w="sm" len="sm"/>
          </a:ln>
        </p:spPr>
      </p:cxnSp>
      <p:cxnSp>
        <p:nvCxnSpPr>
          <p:cNvPr id="3440" name="Google Shape;3440;p25"/>
          <p:cNvCxnSpPr/>
          <p:nvPr/>
        </p:nvCxnSpPr>
        <p:spPr>
          <a:xfrm>
            <a:off x="5826034" y="2663671"/>
            <a:ext cx="2690949" cy="1634009"/>
          </a:xfrm>
          <a:prstGeom prst="straightConnector1">
            <a:avLst/>
          </a:prstGeom>
          <a:noFill/>
          <a:ln w="38100" cap="flat" cmpd="sng">
            <a:solidFill>
              <a:schemeClr val="dk1"/>
            </a:solidFill>
            <a:prstDash val="solid"/>
            <a:miter lim="800000"/>
            <a:headEnd type="none" w="sm" len="sm"/>
            <a:tailEnd type="none" w="sm" len="sm"/>
          </a:ln>
        </p:spPr>
      </p:cxnSp>
      <p:cxnSp>
        <p:nvCxnSpPr>
          <p:cNvPr id="8" name="Straight Connector 7"/>
          <p:cNvCxnSpPr/>
          <p:nvPr/>
        </p:nvCxnSpPr>
        <p:spPr>
          <a:xfrm>
            <a:off x="1747335" y="1160952"/>
            <a:ext cx="49377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439"/>
                                        </p:tgtEl>
                                        <p:attrNameLst>
                                          <p:attrName>style.visibility</p:attrName>
                                        </p:attrNameLst>
                                      </p:cBhvr>
                                      <p:to>
                                        <p:strVal val="visible"/>
                                      </p:to>
                                    </p:set>
                                    <p:animEffect transition="in" filter="fade">
                                      <p:cBhvr>
                                        <p:cTn id="11" dur="500"/>
                                        <p:tgtEl>
                                          <p:spTgt spid="343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440"/>
                                        </p:tgtEl>
                                        <p:attrNameLst>
                                          <p:attrName>style.visibility</p:attrName>
                                        </p:attrNameLst>
                                      </p:cBhvr>
                                      <p:to>
                                        <p:strVal val="visible"/>
                                      </p:to>
                                    </p:set>
                                    <p:animEffect transition="in" filter="fade">
                                      <p:cBhvr>
                                        <p:cTn id="16" dur="500"/>
                                        <p:tgtEl>
                                          <p:spTgt spid="3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44"/>
        <p:cNvGrpSpPr/>
        <p:nvPr/>
      </p:nvGrpSpPr>
      <p:grpSpPr>
        <a:xfrm>
          <a:off x="0" y="0"/>
          <a:ext cx="0" cy="0"/>
          <a:chOff x="0" y="0"/>
          <a:chExt cx="0" cy="0"/>
        </a:xfrm>
      </p:grpSpPr>
      <p:grpSp>
        <p:nvGrpSpPr>
          <p:cNvPr id="3445" name="Google Shape;3445;p26"/>
          <p:cNvGrpSpPr/>
          <p:nvPr/>
        </p:nvGrpSpPr>
        <p:grpSpPr>
          <a:xfrm>
            <a:off x="986811" y="561192"/>
            <a:ext cx="10090492" cy="570588"/>
            <a:chOff x="1296327" y="1647588"/>
            <a:chExt cx="10090492" cy="570588"/>
          </a:xfrm>
        </p:grpSpPr>
        <p:sp>
          <p:nvSpPr>
            <p:cNvPr id="3446" name="Google Shape;3446;p26"/>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Biết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độ</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cao</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của</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một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số</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núi</a:t>
              </a:r>
              <a:r>
                <a:rPr lang="en-US" sz="2800" dirty="0">
                  <a:solidFill>
                    <a:schemeClr val="dk1"/>
                  </a:solidFill>
                  <a:latin typeface="Arial"/>
                  <a:ea typeface="Arial"/>
                  <a:cs typeface="Arial"/>
                  <a:sym typeface="Arial"/>
                </a:rPr>
                <a:t> ở </a:t>
              </a:r>
              <a:r>
                <a:rPr lang="en-US" sz="2800" dirty="0" err="1">
                  <a:solidFill>
                    <a:schemeClr val="dk1"/>
                  </a:solidFill>
                  <a:latin typeface="Arial"/>
                  <a:ea typeface="Arial"/>
                  <a:cs typeface="Arial"/>
                  <a:sym typeface="Arial"/>
                </a:rPr>
                <a:t>Việt</a:t>
              </a:r>
              <a:r>
                <a:rPr lang="en-US" sz="2800" dirty="0">
                  <a:solidFill>
                    <a:schemeClr val="dk1"/>
                  </a:solidFill>
                  <a:latin typeface="Arial"/>
                  <a:ea typeface="Arial"/>
                  <a:cs typeface="Arial"/>
                  <a:sym typeface="Arial"/>
                </a:rPr>
                <a:t> Nam </a:t>
              </a:r>
              <a:r>
                <a:rPr lang="en-US" sz="2800" dirty="0" err="1">
                  <a:solidFill>
                    <a:schemeClr val="dk1"/>
                  </a:solidFill>
                  <a:latin typeface="Arial"/>
                  <a:ea typeface="Arial"/>
                  <a:cs typeface="Arial"/>
                  <a:sym typeface="Arial"/>
                </a:rPr>
                <a:t>như</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sau</a:t>
              </a:r>
              <a:r>
                <a:rPr lang="en-US" sz="2800" dirty="0">
                  <a:solidFill>
                    <a:schemeClr val="dk1"/>
                  </a:solidFill>
                  <a:latin typeface="Arial"/>
                  <a:ea typeface="Arial"/>
                  <a:cs typeface="Arial"/>
                  <a:sym typeface="Arial"/>
                </a:rPr>
                <a:t>:</a:t>
              </a:r>
              <a:endParaRPr sz="2800" dirty="0">
                <a:solidFill>
                  <a:schemeClr val="dk1"/>
                </a:solidFill>
                <a:latin typeface="Arial"/>
                <a:ea typeface="Arial"/>
                <a:cs typeface="Arial"/>
                <a:sym typeface="Arial"/>
              </a:endParaRPr>
            </a:p>
          </p:txBody>
        </p:sp>
        <p:sp>
          <p:nvSpPr>
            <p:cNvPr id="3447" name="Google Shape;3447;p2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graphicFrame>
        <p:nvGraphicFramePr>
          <p:cNvPr id="3448" name="Google Shape;3448;p26"/>
          <p:cNvGraphicFramePr/>
          <p:nvPr>
            <p:extLst>
              <p:ext uri="{D42A27DB-BD31-4B8C-83A1-F6EECF244321}">
                <p14:modId xmlns:p14="http://schemas.microsoft.com/office/powerpoint/2010/main" val="2956125309"/>
              </p:ext>
            </p:extLst>
          </p:nvPr>
        </p:nvGraphicFramePr>
        <p:xfrm>
          <a:off x="726641" y="1502348"/>
          <a:ext cx="5724959" cy="3748950"/>
        </p:xfrm>
        <a:graphic>
          <a:graphicData uri="http://schemas.openxmlformats.org/drawingml/2006/table">
            <a:tbl>
              <a:tblPr firstRow="1" bandRow="1">
                <a:noFill/>
                <a:tableStyleId>{846496A3-E4EB-4305-A1DD-AE22991BD5B0}</a:tableStyleId>
              </a:tblPr>
              <a:tblGrid>
                <a:gridCol w="3931221">
                  <a:extLst>
                    <a:ext uri="{9D8B030D-6E8A-4147-A177-3AD203B41FA5}">
                      <a16:colId xmlns:a16="http://schemas.microsoft.com/office/drawing/2014/main" val="20000"/>
                    </a:ext>
                  </a:extLst>
                </a:gridCol>
                <a:gridCol w="1793738">
                  <a:extLst>
                    <a:ext uri="{9D8B030D-6E8A-4147-A177-3AD203B41FA5}">
                      <a16:colId xmlns:a16="http://schemas.microsoft.com/office/drawing/2014/main" val="20001"/>
                    </a:ext>
                  </a:extLst>
                </a:gridCol>
              </a:tblGrid>
              <a:tr h="1028475">
                <a:tc>
                  <a:txBody>
                    <a:bodyPr/>
                    <a:lstStyle/>
                    <a:p>
                      <a:pPr marL="0" marR="0" lvl="0" indent="0" algn="ctr" rtl="0">
                        <a:spcBef>
                          <a:spcPts val="0"/>
                        </a:spcBef>
                        <a:spcAft>
                          <a:spcPts val="0"/>
                        </a:spcAft>
                        <a:buNone/>
                      </a:pPr>
                      <a:r>
                        <a:rPr lang="en-US" sz="2800"/>
                        <a:t>Tên núi</a:t>
                      </a:r>
                      <a:endParaRPr sz="2800"/>
                    </a:p>
                  </a:txBody>
                  <a:tcPr marL="91450" marR="91450" marT="45725" marB="45725" anchor="ctr">
                    <a:solidFill>
                      <a:srgbClr val="DAEEF3"/>
                    </a:solidFill>
                  </a:tcPr>
                </a:tc>
                <a:tc>
                  <a:txBody>
                    <a:bodyPr/>
                    <a:lstStyle/>
                    <a:p>
                      <a:pPr marL="0" marR="0" lvl="0" indent="0" algn="ctr" rtl="0">
                        <a:spcBef>
                          <a:spcPts val="0"/>
                        </a:spcBef>
                        <a:spcAft>
                          <a:spcPts val="0"/>
                        </a:spcAft>
                        <a:buNone/>
                      </a:pPr>
                      <a:r>
                        <a:rPr lang="en-US" sz="2800"/>
                        <a:t>Độ cao</a:t>
                      </a:r>
                      <a:endParaRPr sz="2800"/>
                    </a:p>
                  </a:txBody>
                  <a:tcPr marL="91450" marR="91450" marT="45725" marB="45725" anchor="ctr">
                    <a:solidFill>
                      <a:srgbClr val="DAEEF3"/>
                    </a:solidFill>
                  </a:tcPr>
                </a:tc>
                <a:extLst>
                  <a:ext uri="{0D108BD9-81ED-4DB2-BD59-A6C34878D82A}">
                    <a16:rowId xmlns:a16="http://schemas.microsoft.com/office/drawing/2014/main" val="10000"/>
                  </a:ext>
                </a:extLst>
              </a:tr>
              <a:tr h="564000">
                <a:tc>
                  <a:txBody>
                    <a:bodyPr/>
                    <a:lstStyle/>
                    <a:p>
                      <a:pPr marL="0" marR="0" lvl="0" indent="0" algn="l" rtl="0">
                        <a:spcBef>
                          <a:spcPts val="0"/>
                        </a:spcBef>
                        <a:spcAft>
                          <a:spcPts val="0"/>
                        </a:spcAft>
                        <a:buNone/>
                      </a:pPr>
                      <a:r>
                        <a:rPr lang="en-US" sz="2800"/>
                        <a:t>Núi Bà Đen (Tây Ninh)</a:t>
                      </a:r>
                      <a:endParaRPr sz="2800"/>
                    </a:p>
                  </a:txBody>
                  <a:tcPr marL="91450" marR="91450" marT="45725" marB="45725" anchor="ctr"/>
                </a:tc>
                <a:tc>
                  <a:txBody>
                    <a:bodyPr/>
                    <a:lstStyle/>
                    <a:p>
                      <a:pPr marL="0" marR="0" lvl="0" indent="0" algn="ctr" rtl="0">
                        <a:spcBef>
                          <a:spcPts val="0"/>
                        </a:spcBef>
                        <a:spcAft>
                          <a:spcPts val="0"/>
                        </a:spcAft>
                        <a:buNone/>
                      </a:pPr>
                      <a:r>
                        <a:rPr lang="en-US" sz="2800"/>
                        <a:t>986 m</a:t>
                      </a:r>
                      <a:endParaRPr sz="2800"/>
                    </a:p>
                  </a:txBody>
                  <a:tcPr marL="91450" marR="91450" marT="45725" marB="45725" anchor="ctr"/>
                </a:tc>
                <a:extLst>
                  <a:ext uri="{0D108BD9-81ED-4DB2-BD59-A6C34878D82A}">
                    <a16:rowId xmlns:a16="http://schemas.microsoft.com/office/drawing/2014/main" val="10001"/>
                  </a:ext>
                </a:extLst>
              </a:tr>
              <a:tr h="564000">
                <a:tc>
                  <a:txBody>
                    <a:bodyPr/>
                    <a:lstStyle/>
                    <a:p>
                      <a:pPr marL="0" marR="0" lvl="0" indent="0" algn="l" rtl="0">
                        <a:spcBef>
                          <a:spcPts val="0"/>
                        </a:spcBef>
                        <a:spcAft>
                          <a:spcPts val="0"/>
                        </a:spcAft>
                        <a:buNone/>
                      </a:pPr>
                      <a:r>
                        <a:rPr lang="en-US" sz="2800"/>
                        <a:t>Núi Cấm (An Giang)</a:t>
                      </a:r>
                      <a:endParaRPr sz="2800"/>
                    </a:p>
                  </a:txBody>
                  <a:tcPr marL="91450" marR="91450" marT="45725" marB="45725" anchor="ctr"/>
                </a:tc>
                <a:tc>
                  <a:txBody>
                    <a:bodyPr/>
                    <a:lstStyle/>
                    <a:p>
                      <a:pPr marL="0" marR="0" lvl="0" indent="0" algn="ctr" rtl="0">
                        <a:spcBef>
                          <a:spcPts val="0"/>
                        </a:spcBef>
                        <a:spcAft>
                          <a:spcPts val="0"/>
                        </a:spcAft>
                        <a:buNone/>
                      </a:pPr>
                      <a:r>
                        <a:rPr lang="en-US" sz="2800" dirty="0"/>
                        <a:t>705 m</a:t>
                      </a:r>
                      <a:endParaRPr sz="2800" dirty="0"/>
                    </a:p>
                  </a:txBody>
                  <a:tcPr marL="91450" marR="91450" marT="45725" marB="45725" anchor="ctr"/>
                </a:tc>
                <a:extLst>
                  <a:ext uri="{0D108BD9-81ED-4DB2-BD59-A6C34878D82A}">
                    <a16:rowId xmlns:a16="http://schemas.microsoft.com/office/drawing/2014/main" val="10002"/>
                  </a:ext>
                </a:extLst>
              </a:tr>
              <a:tr h="1028475">
                <a:tc>
                  <a:txBody>
                    <a:bodyPr/>
                    <a:lstStyle/>
                    <a:p>
                      <a:pPr marL="0" marR="0" lvl="0" indent="0" algn="l" rtl="0">
                        <a:spcBef>
                          <a:spcPts val="0"/>
                        </a:spcBef>
                        <a:spcAft>
                          <a:spcPts val="0"/>
                        </a:spcAft>
                        <a:buNone/>
                      </a:pPr>
                      <a:r>
                        <a:rPr lang="en-US" sz="2800"/>
                        <a:t>Núi Ngự Bình </a:t>
                      </a:r>
                      <a:endParaRPr/>
                    </a:p>
                    <a:p>
                      <a:pPr marL="0" marR="0" lvl="0" indent="0" algn="l" rtl="0">
                        <a:spcBef>
                          <a:spcPts val="0"/>
                        </a:spcBef>
                        <a:spcAft>
                          <a:spcPts val="0"/>
                        </a:spcAft>
                        <a:buNone/>
                      </a:pPr>
                      <a:r>
                        <a:rPr lang="en-US" sz="2800"/>
                        <a:t>(Thừa Thiên –Huế)</a:t>
                      </a:r>
                      <a:endParaRPr sz="2800"/>
                    </a:p>
                  </a:txBody>
                  <a:tcPr marL="91450" marR="91450" marT="45725" marB="45725" anchor="ctr"/>
                </a:tc>
                <a:tc>
                  <a:txBody>
                    <a:bodyPr/>
                    <a:lstStyle/>
                    <a:p>
                      <a:pPr marL="0" marR="0" lvl="0" indent="0" algn="ctr" rtl="0">
                        <a:spcBef>
                          <a:spcPts val="0"/>
                        </a:spcBef>
                        <a:spcAft>
                          <a:spcPts val="0"/>
                        </a:spcAft>
                        <a:buNone/>
                      </a:pPr>
                      <a:r>
                        <a:rPr lang="en-US" sz="2800"/>
                        <a:t>107 m</a:t>
                      </a:r>
                      <a:endParaRPr sz="2800"/>
                    </a:p>
                  </a:txBody>
                  <a:tcPr marL="91450" marR="91450" marT="45725" marB="45725" anchor="ctr"/>
                </a:tc>
                <a:extLst>
                  <a:ext uri="{0D108BD9-81ED-4DB2-BD59-A6C34878D82A}">
                    <a16:rowId xmlns:a16="http://schemas.microsoft.com/office/drawing/2014/main" val="10003"/>
                  </a:ext>
                </a:extLst>
              </a:tr>
              <a:tr h="564000">
                <a:tc>
                  <a:txBody>
                    <a:bodyPr/>
                    <a:lstStyle/>
                    <a:p>
                      <a:pPr marL="0" marR="0" lvl="0" indent="0" algn="l" rtl="0">
                        <a:spcBef>
                          <a:spcPts val="0"/>
                        </a:spcBef>
                        <a:spcAft>
                          <a:spcPts val="0"/>
                        </a:spcAft>
                        <a:buNone/>
                      </a:pPr>
                      <a:r>
                        <a:rPr lang="en-US" sz="2800"/>
                        <a:t>Núi Sơn Trà (Đà Nẵng)</a:t>
                      </a:r>
                      <a:endParaRPr sz="2800"/>
                    </a:p>
                  </a:txBody>
                  <a:tcPr marL="91450" marR="91450" marT="45725" marB="45725" anchor="ctr"/>
                </a:tc>
                <a:tc>
                  <a:txBody>
                    <a:bodyPr/>
                    <a:lstStyle/>
                    <a:p>
                      <a:pPr marL="0" marR="0" lvl="0" indent="0" algn="ctr" rtl="0">
                        <a:spcBef>
                          <a:spcPts val="0"/>
                        </a:spcBef>
                        <a:spcAft>
                          <a:spcPts val="0"/>
                        </a:spcAft>
                        <a:buNone/>
                      </a:pPr>
                      <a:r>
                        <a:rPr lang="en-US" sz="2800" dirty="0"/>
                        <a:t>696 m</a:t>
                      </a:r>
                      <a:endParaRPr sz="2800" dirty="0"/>
                    </a:p>
                  </a:txBody>
                  <a:tcPr marL="91450" marR="91450" marT="45725" marB="45725" anchor="ctr"/>
                </a:tc>
                <a:extLst>
                  <a:ext uri="{0D108BD9-81ED-4DB2-BD59-A6C34878D82A}">
                    <a16:rowId xmlns:a16="http://schemas.microsoft.com/office/drawing/2014/main" val="10004"/>
                  </a:ext>
                </a:extLst>
              </a:tr>
            </a:tbl>
          </a:graphicData>
        </a:graphic>
      </p:graphicFrame>
      <p:sp>
        <p:nvSpPr>
          <p:cNvPr id="7" name="Google Shape;3446;p26"/>
          <p:cNvSpPr txBox="1"/>
          <p:nvPr/>
        </p:nvSpPr>
        <p:spPr>
          <a:xfrm>
            <a:off x="6586599" y="1502348"/>
            <a:ext cx="5224401"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smtClean="0">
                <a:solidFill>
                  <a:schemeClr val="dk1"/>
                </a:solidFill>
                <a:latin typeface="Arial"/>
                <a:ea typeface="Arial"/>
                <a:cs typeface="Arial"/>
                <a:sym typeface="Arial"/>
              </a:rPr>
              <a:t>a) </a:t>
            </a:r>
            <a:r>
              <a:rPr lang="en-US" sz="2800" dirty="0" err="1" smtClean="0">
                <a:solidFill>
                  <a:schemeClr val="dk1"/>
                </a:solidFill>
                <a:latin typeface="Arial"/>
                <a:ea typeface="Arial"/>
                <a:cs typeface="Arial"/>
                <a:sym typeface="Arial"/>
              </a:rPr>
              <a:t>Trong</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các</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núi</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đó</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núi</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nào</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cao</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nhất</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núi</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nào</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thấp</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nhất</a:t>
            </a:r>
            <a:r>
              <a:rPr lang="en-US" sz="2800" dirty="0" smtClean="0">
                <a:solidFill>
                  <a:schemeClr val="dk1"/>
                </a:solidFill>
                <a:latin typeface="Arial"/>
                <a:ea typeface="Arial"/>
                <a:cs typeface="Arial"/>
                <a:sym typeface="Arial"/>
              </a:rPr>
              <a:t>?</a:t>
            </a:r>
            <a:endParaRPr sz="2800" dirty="0">
              <a:solidFill>
                <a:schemeClr val="dk1"/>
              </a:solidFill>
              <a:latin typeface="Arial"/>
              <a:ea typeface="Arial"/>
              <a:cs typeface="Arial"/>
              <a:sym typeface="Arial"/>
            </a:endParaRPr>
          </a:p>
        </p:txBody>
      </p:sp>
      <p:sp>
        <p:nvSpPr>
          <p:cNvPr id="8" name="Google Shape;3446;p26"/>
          <p:cNvSpPr txBox="1"/>
          <p:nvPr/>
        </p:nvSpPr>
        <p:spPr>
          <a:xfrm>
            <a:off x="6586599" y="2708848"/>
            <a:ext cx="5224401"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smtClean="0">
                <a:solidFill>
                  <a:schemeClr val="dk1"/>
                </a:solidFill>
                <a:latin typeface="Arial"/>
                <a:ea typeface="Arial"/>
                <a:cs typeface="Arial"/>
                <a:sym typeface="Arial"/>
              </a:rPr>
              <a:t>b) </a:t>
            </a:r>
            <a:r>
              <a:rPr lang="en-US" sz="2800" dirty="0" err="1" smtClean="0">
                <a:solidFill>
                  <a:schemeClr val="dk1"/>
                </a:solidFill>
                <a:latin typeface="Arial"/>
                <a:ea typeface="Arial"/>
                <a:cs typeface="Arial"/>
                <a:sym typeface="Arial"/>
              </a:rPr>
              <a:t>Núi</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Bà</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Đen</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cao</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hơn</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núi</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Cấm</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bao</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nhiêu</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mét</a:t>
            </a:r>
            <a:r>
              <a:rPr lang="en-US" sz="2800" dirty="0" smtClean="0">
                <a:solidFill>
                  <a:schemeClr val="dk1"/>
                </a:solidFill>
                <a:latin typeface="Arial"/>
                <a:ea typeface="Arial"/>
                <a:cs typeface="Arial"/>
                <a:sym typeface="Arial"/>
              </a:rPr>
              <a:t>?</a:t>
            </a:r>
            <a:endParaRPr sz="2800" dirty="0">
              <a:solidFill>
                <a:schemeClr val="dk1"/>
              </a:solidFill>
              <a:latin typeface="Arial"/>
              <a:ea typeface="Arial"/>
              <a:cs typeface="Arial"/>
              <a:sym typeface="Arial"/>
            </a:endParaRPr>
          </a:p>
        </p:txBody>
      </p:sp>
      <p:sp>
        <p:nvSpPr>
          <p:cNvPr id="9" name="Google Shape;3446;p26"/>
          <p:cNvSpPr txBox="1"/>
          <p:nvPr/>
        </p:nvSpPr>
        <p:spPr>
          <a:xfrm>
            <a:off x="6586599" y="3915348"/>
            <a:ext cx="5224401"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smtClean="0">
                <a:solidFill>
                  <a:schemeClr val="dk1"/>
                </a:solidFill>
                <a:latin typeface="Arial"/>
                <a:ea typeface="Arial"/>
                <a:cs typeface="Arial"/>
                <a:sym typeface="Arial"/>
              </a:rPr>
              <a:t>c) </a:t>
            </a:r>
            <a:r>
              <a:rPr lang="en-US" sz="2800" dirty="0" err="1" smtClean="0">
                <a:solidFill>
                  <a:schemeClr val="dk1"/>
                </a:solidFill>
                <a:latin typeface="Arial"/>
                <a:ea typeface="Arial"/>
                <a:cs typeface="Arial"/>
                <a:sym typeface="Arial"/>
              </a:rPr>
              <a:t>Núi</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Ngự</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Bình</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thấp</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hơn</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núi</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Sơn</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Trà</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bao</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nhiêu</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mét</a:t>
            </a:r>
            <a:r>
              <a:rPr lang="en-US" sz="2800" dirty="0" smtClean="0">
                <a:solidFill>
                  <a:schemeClr val="dk1"/>
                </a:solidFill>
                <a:latin typeface="Arial"/>
                <a:ea typeface="Arial"/>
                <a:cs typeface="Arial"/>
                <a:sym typeface="Arial"/>
              </a:rPr>
              <a:t>?</a:t>
            </a:r>
            <a:endParaRPr sz="2800"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1700" y="542925"/>
            <a:ext cx="4517836" cy="2466976"/>
          </a:xfrm>
          <a:prstGeom prst="rect">
            <a:avLst/>
          </a:prstGeom>
        </p:spPr>
      </p:pic>
      <p:pic>
        <p:nvPicPr>
          <p:cNvPr id="3" name="Picture 2"/>
          <p:cNvPicPr>
            <a:picLocks noChangeAspect="1"/>
          </p:cNvPicPr>
          <p:nvPr/>
        </p:nvPicPr>
        <p:blipFill>
          <a:blip r:embed="rId3"/>
          <a:stretch>
            <a:fillRect/>
          </a:stretch>
        </p:blipFill>
        <p:spPr>
          <a:xfrm>
            <a:off x="6621462" y="542925"/>
            <a:ext cx="3449638" cy="2367648"/>
          </a:xfrm>
          <a:prstGeom prst="rect">
            <a:avLst/>
          </a:prstGeom>
        </p:spPr>
      </p:pic>
      <p:pic>
        <p:nvPicPr>
          <p:cNvPr id="4" name="Picture 3"/>
          <p:cNvPicPr>
            <a:picLocks noChangeAspect="1"/>
          </p:cNvPicPr>
          <p:nvPr/>
        </p:nvPicPr>
        <p:blipFill>
          <a:blip r:embed="rId4"/>
          <a:stretch>
            <a:fillRect/>
          </a:stretch>
        </p:blipFill>
        <p:spPr>
          <a:xfrm>
            <a:off x="1382712" y="3687762"/>
            <a:ext cx="3657106" cy="2433638"/>
          </a:xfrm>
          <a:prstGeom prst="rect">
            <a:avLst/>
          </a:prstGeom>
        </p:spPr>
      </p:pic>
      <p:pic>
        <p:nvPicPr>
          <p:cNvPr id="5" name="Picture 4"/>
          <p:cNvPicPr>
            <a:picLocks noChangeAspect="1"/>
          </p:cNvPicPr>
          <p:nvPr/>
        </p:nvPicPr>
        <p:blipFill>
          <a:blip r:embed="rId5"/>
          <a:stretch>
            <a:fillRect/>
          </a:stretch>
        </p:blipFill>
        <p:spPr>
          <a:xfrm>
            <a:off x="6621462" y="3687761"/>
            <a:ext cx="3449638" cy="2419895"/>
          </a:xfrm>
          <a:prstGeom prst="rect">
            <a:avLst/>
          </a:prstGeom>
        </p:spPr>
      </p:pic>
    </p:spTree>
    <p:extLst>
      <p:ext uri="{BB962C8B-B14F-4D97-AF65-F5344CB8AC3E}">
        <p14:creationId xmlns:p14="http://schemas.microsoft.com/office/powerpoint/2010/main" val="315962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2618"/>
        <p:cNvGrpSpPr/>
        <p:nvPr/>
      </p:nvGrpSpPr>
      <p:grpSpPr>
        <a:xfrm>
          <a:off x="0" y="0"/>
          <a:ext cx="0" cy="0"/>
          <a:chOff x="0" y="0"/>
          <a:chExt cx="0" cy="0"/>
        </a:xfrm>
      </p:grpSpPr>
      <p:graphicFrame>
        <p:nvGraphicFramePr>
          <p:cNvPr id="2619" name="Google Shape;2619;p4"/>
          <p:cNvGraphicFramePr/>
          <p:nvPr/>
        </p:nvGraphicFramePr>
        <p:xfrm>
          <a:off x="710108" y="666206"/>
          <a:ext cx="4517750" cy="5395750"/>
        </p:xfrm>
        <a:graphic>
          <a:graphicData uri="http://schemas.openxmlformats.org/drawingml/2006/table">
            <a:tbl>
              <a:tblPr firstRow="1" bandRow="1">
                <a:noFill/>
                <a:tableStyleId>{846496A3-E4EB-4305-A1DD-AE22991BD5B0}</a:tableStyleId>
              </a:tblPr>
              <a:tblGrid>
                <a:gridCol w="1527125">
                  <a:extLst>
                    <a:ext uri="{9D8B030D-6E8A-4147-A177-3AD203B41FA5}">
                      <a16:colId xmlns:a16="http://schemas.microsoft.com/office/drawing/2014/main" val="20000"/>
                    </a:ext>
                  </a:extLst>
                </a:gridCol>
                <a:gridCol w="1341625">
                  <a:extLst>
                    <a:ext uri="{9D8B030D-6E8A-4147-A177-3AD203B41FA5}">
                      <a16:colId xmlns:a16="http://schemas.microsoft.com/office/drawing/2014/main" val="20001"/>
                    </a:ext>
                  </a:extLst>
                </a:gridCol>
                <a:gridCol w="1649000">
                  <a:extLst>
                    <a:ext uri="{9D8B030D-6E8A-4147-A177-3AD203B41FA5}">
                      <a16:colId xmlns:a16="http://schemas.microsoft.com/office/drawing/2014/main" val="20002"/>
                    </a:ext>
                  </a:extLst>
                </a:gridCol>
              </a:tblGrid>
              <a:tr h="558575">
                <a:tc>
                  <a:txBody>
                    <a:bodyPr/>
                    <a:lstStyle/>
                    <a:p>
                      <a:pPr marL="0" marR="0" lvl="0" indent="0" algn="ctr" rtl="0">
                        <a:spcBef>
                          <a:spcPts val="0"/>
                        </a:spcBef>
                        <a:spcAft>
                          <a:spcPts val="0"/>
                        </a:spcAft>
                        <a:buNone/>
                      </a:pPr>
                      <a:r>
                        <a:rPr lang="en-US" sz="2800" u="none" strike="noStrike" cap="none"/>
                        <a:t>Trăm </a:t>
                      </a:r>
                      <a:endParaRPr sz="2800" u="none" strike="noStrike" cap="none"/>
                    </a:p>
                  </a:txBody>
                  <a:tcPr marL="91450" marR="91450" marT="45725" marB="45725" anchor="ctr"/>
                </a:tc>
                <a:tc>
                  <a:txBody>
                    <a:bodyPr/>
                    <a:lstStyle/>
                    <a:p>
                      <a:pPr marL="0" marR="0" lvl="0" indent="0" algn="ctr" rtl="0">
                        <a:spcBef>
                          <a:spcPts val="0"/>
                        </a:spcBef>
                        <a:spcAft>
                          <a:spcPts val="0"/>
                        </a:spcAft>
                        <a:buNone/>
                      </a:pPr>
                      <a:r>
                        <a:rPr lang="en-US" sz="2800" u="none" strike="noStrike" cap="none"/>
                        <a:t>Chục </a:t>
                      </a:r>
                      <a:endParaRPr sz="2800" u="none" strike="noStrike" cap="none"/>
                    </a:p>
                  </a:txBody>
                  <a:tcPr marL="91450" marR="91450" marT="45725" marB="45725" anchor="ctr"/>
                </a:tc>
                <a:tc>
                  <a:txBody>
                    <a:bodyPr/>
                    <a:lstStyle/>
                    <a:p>
                      <a:pPr marL="0" marR="0" lvl="0" indent="0" algn="ctr" rtl="0">
                        <a:spcBef>
                          <a:spcPts val="0"/>
                        </a:spcBef>
                        <a:spcAft>
                          <a:spcPts val="0"/>
                        </a:spcAft>
                        <a:buNone/>
                      </a:pPr>
                      <a:r>
                        <a:rPr lang="en-US" sz="2800" u="none" strike="noStrike" cap="none"/>
                        <a:t>Đơn vị</a:t>
                      </a:r>
                      <a:endParaRPr sz="2800" u="none" strike="noStrike" cap="none"/>
                    </a:p>
                  </a:txBody>
                  <a:tcPr marL="91450" marR="91450" marT="45725" marB="45725" anchor="ctr"/>
                </a:tc>
                <a:extLst>
                  <a:ext uri="{0D108BD9-81ED-4DB2-BD59-A6C34878D82A}">
                    <a16:rowId xmlns:a16="http://schemas.microsoft.com/office/drawing/2014/main" val="10000"/>
                  </a:ext>
                </a:extLst>
              </a:tr>
              <a:tr h="48371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1"/>
                  </a:ext>
                </a:extLst>
              </a:tr>
            </a:tbl>
          </a:graphicData>
        </a:graphic>
      </p:graphicFrame>
      <p:sp>
        <p:nvSpPr>
          <p:cNvPr id="2620" name="Google Shape;2620;p4"/>
          <p:cNvSpPr txBox="1"/>
          <p:nvPr/>
        </p:nvSpPr>
        <p:spPr>
          <a:xfrm>
            <a:off x="7254743"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3</a:t>
            </a:r>
            <a:endParaRPr sz="4800" b="1">
              <a:solidFill>
                <a:srgbClr val="E36C09"/>
              </a:solidFill>
              <a:latin typeface="Arial"/>
              <a:ea typeface="Arial"/>
              <a:cs typeface="Arial"/>
              <a:sym typeface="Arial"/>
            </a:endParaRPr>
          </a:p>
        </p:txBody>
      </p:sp>
      <p:sp>
        <p:nvSpPr>
          <p:cNvPr id="2621" name="Google Shape;2621;p4"/>
          <p:cNvSpPr txBox="1"/>
          <p:nvPr/>
        </p:nvSpPr>
        <p:spPr>
          <a:xfrm>
            <a:off x="7644814"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8</a:t>
            </a:r>
            <a:endParaRPr sz="4800" b="1">
              <a:solidFill>
                <a:srgbClr val="E36C09"/>
              </a:solidFill>
              <a:latin typeface="Arial"/>
              <a:ea typeface="Arial"/>
              <a:cs typeface="Arial"/>
              <a:sym typeface="Arial"/>
            </a:endParaRPr>
          </a:p>
        </p:txBody>
      </p:sp>
      <p:sp>
        <p:nvSpPr>
          <p:cNvPr id="2622" name="Google Shape;2622;p4"/>
          <p:cNvSpPr txBox="1"/>
          <p:nvPr/>
        </p:nvSpPr>
        <p:spPr>
          <a:xfrm>
            <a:off x="802145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6</a:t>
            </a:r>
            <a:endParaRPr sz="4800" b="1">
              <a:solidFill>
                <a:srgbClr val="E36C09"/>
              </a:solidFill>
              <a:latin typeface="Arial"/>
              <a:ea typeface="Arial"/>
              <a:cs typeface="Arial"/>
              <a:sym typeface="Arial"/>
            </a:endParaRPr>
          </a:p>
        </p:txBody>
      </p:sp>
      <p:sp>
        <p:nvSpPr>
          <p:cNvPr id="2623" name="Google Shape;2623;p4"/>
          <p:cNvSpPr txBox="1"/>
          <p:nvPr/>
        </p:nvSpPr>
        <p:spPr>
          <a:xfrm>
            <a:off x="8435392"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a:t>
            </a:r>
            <a:endParaRPr sz="4800" b="1">
              <a:solidFill>
                <a:srgbClr val="E36C09"/>
              </a:solidFill>
              <a:latin typeface="Arial"/>
              <a:ea typeface="Arial"/>
              <a:cs typeface="Arial"/>
              <a:sym typeface="Arial"/>
            </a:endParaRPr>
          </a:p>
        </p:txBody>
      </p:sp>
      <p:sp>
        <p:nvSpPr>
          <p:cNvPr id="2624" name="Google Shape;2624;p4"/>
          <p:cNvSpPr txBox="1"/>
          <p:nvPr/>
        </p:nvSpPr>
        <p:spPr>
          <a:xfrm>
            <a:off x="8848513"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1</a:t>
            </a:r>
            <a:endParaRPr sz="4800" b="1">
              <a:solidFill>
                <a:srgbClr val="E36C09"/>
              </a:solidFill>
              <a:latin typeface="Arial"/>
              <a:ea typeface="Arial"/>
              <a:cs typeface="Arial"/>
              <a:sym typeface="Arial"/>
            </a:endParaRPr>
          </a:p>
        </p:txBody>
      </p:sp>
      <p:sp>
        <p:nvSpPr>
          <p:cNvPr id="2625" name="Google Shape;2625;p4"/>
          <p:cNvSpPr txBox="1"/>
          <p:nvPr/>
        </p:nvSpPr>
        <p:spPr>
          <a:xfrm>
            <a:off x="9226610"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3</a:t>
            </a:r>
            <a:endParaRPr sz="4800" b="1">
              <a:solidFill>
                <a:srgbClr val="E36C09"/>
              </a:solidFill>
              <a:latin typeface="Arial"/>
              <a:ea typeface="Arial"/>
              <a:cs typeface="Arial"/>
              <a:sym typeface="Arial"/>
            </a:endParaRPr>
          </a:p>
        </p:txBody>
      </p:sp>
      <p:sp>
        <p:nvSpPr>
          <p:cNvPr id="2626" name="Google Shape;2626;p4"/>
          <p:cNvSpPr txBox="1"/>
          <p:nvPr/>
        </p:nvSpPr>
        <p:spPr>
          <a:xfrm>
            <a:off x="9578218"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9</a:t>
            </a:r>
            <a:endParaRPr sz="4800" b="1">
              <a:solidFill>
                <a:srgbClr val="E36C09"/>
              </a:solidFill>
              <a:latin typeface="Arial"/>
              <a:ea typeface="Arial"/>
              <a:cs typeface="Arial"/>
              <a:sym typeface="Arial"/>
            </a:endParaRPr>
          </a:p>
        </p:txBody>
      </p:sp>
      <p:grpSp>
        <p:nvGrpSpPr>
          <p:cNvPr id="2627" name="Google Shape;2627;p4"/>
          <p:cNvGrpSpPr/>
          <p:nvPr/>
        </p:nvGrpSpPr>
        <p:grpSpPr>
          <a:xfrm>
            <a:off x="766873" y="1382888"/>
            <a:ext cx="1399608" cy="139960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28" name="Google Shape;2728;p4"/>
          <p:cNvGrpSpPr/>
          <p:nvPr/>
        </p:nvGrpSpPr>
        <p:grpSpPr>
          <a:xfrm>
            <a:off x="766873" y="2956980"/>
            <a:ext cx="1399608" cy="139960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829" name="Google Shape;2829;p4"/>
          <p:cNvGrpSpPr/>
          <p:nvPr/>
        </p:nvGrpSpPr>
        <p:grpSpPr>
          <a:xfrm>
            <a:off x="766873" y="4530929"/>
            <a:ext cx="1399608" cy="139960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30" name="Google Shape;2930;p4"/>
          <p:cNvGrpSpPr/>
          <p:nvPr/>
        </p:nvGrpSpPr>
        <p:grpSpPr>
          <a:xfrm>
            <a:off x="2745969" y="2956980"/>
            <a:ext cx="139961" cy="1399608"/>
            <a:chOff x="3114999" y="2956980"/>
            <a:chExt cx="139961" cy="1399608"/>
          </a:xfrm>
        </p:grpSpPr>
        <p:sp>
          <p:nvSpPr>
            <p:cNvPr id="2931" name="Google Shape;2931;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2" name="Google Shape;2932;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3" name="Google Shape;2933;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4" name="Google Shape;2934;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5" name="Google Shape;2935;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6" name="Google Shape;2936;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7" name="Google Shape;2937;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8" name="Google Shape;2938;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9" name="Google Shape;2939;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0" name="Google Shape;2940;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41" name="Google Shape;2941;p4"/>
          <p:cNvGrpSpPr/>
          <p:nvPr/>
        </p:nvGrpSpPr>
        <p:grpSpPr>
          <a:xfrm>
            <a:off x="2541211" y="2956980"/>
            <a:ext cx="139961" cy="1399608"/>
            <a:chOff x="3114999" y="2956980"/>
            <a:chExt cx="139961" cy="1399608"/>
          </a:xfrm>
        </p:grpSpPr>
        <p:sp>
          <p:nvSpPr>
            <p:cNvPr id="2942" name="Google Shape;2942;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3" name="Google Shape;2943;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4" name="Google Shape;2944;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5" name="Google Shape;2945;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6" name="Google Shape;2946;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7" name="Google Shape;2947;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8" name="Google Shape;2948;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9" name="Google Shape;2949;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0" name="Google Shape;2950;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1" name="Google Shape;2951;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52" name="Google Shape;2952;p4"/>
          <p:cNvGrpSpPr/>
          <p:nvPr/>
        </p:nvGrpSpPr>
        <p:grpSpPr>
          <a:xfrm>
            <a:off x="2948296" y="2956980"/>
            <a:ext cx="139961" cy="1399608"/>
            <a:chOff x="3114999" y="2956980"/>
            <a:chExt cx="139961" cy="1399608"/>
          </a:xfrm>
        </p:grpSpPr>
        <p:sp>
          <p:nvSpPr>
            <p:cNvPr id="2953" name="Google Shape;2953;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4" name="Google Shape;2954;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5" name="Google Shape;2955;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6" name="Google Shape;2956;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7" name="Google Shape;2957;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8" name="Google Shape;2958;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9" name="Google Shape;2959;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0" name="Google Shape;2960;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1" name="Google Shape;2961;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2" name="Google Shape;2962;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63" name="Google Shape;2963;p4"/>
          <p:cNvGrpSpPr/>
          <p:nvPr/>
        </p:nvGrpSpPr>
        <p:grpSpPr>
          <a:xfrm>
            <a:off x="3160282" y="2956980"/>
            <a:ext cx="139961" cy="1399608"/>
            <a:chOff x="3114999" y="2956980"/>
            <a:chExt cx="139961" cy="1399608"/>
          </a:xfrm>
        </p:grpSpPr>
        <p:sp>
          <p:nvSpPr>
            <p:cNvPr id="2964" name="Google Shape;2964;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5" name="Google Shape;2965;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6" name="Google Shape;2966;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7" name="Google Shape;2967;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8" name="Google Shape;2968;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9" name="Google Shape;2969;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0" name="Google Shape;2970;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1" name="Google Shape;2971;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2" name="Google Shape;2972;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3" name="Google Shape;2973;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74" name="Google Shape;2974;p4"/>
          <p:cNvGrpSpPr/>
          <p:nvPr/>
        </p:nvGrpSpPr>
        <p:grpSpPr>
          <a:xfrm>
            <a:off x="2745969" y="4530929"/>
            <a:ext cx="139961" cy="1399608"/>
            <a:chOff x="3114999" y="2956980"/>
            <a:chExt cx="139961" cy="1399608"/>
          </a:xfrm>
        </p:grpSpPr>
        <p:sp>
          <p:nvSpPr>
            <p:cNvPr id="2975" name="Google Shape;2975;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6" name="Google Shape;2976;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7" name="Google Shape;2977;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8" name="Google Shape;2978;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9" name="Google Shape;2979;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0" name="Google Shape;2980;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1" name="Google Shape;2981;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2" name="Google Shape;2982;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3" name="Google Shape;2983;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4" name="Google Shape;2984;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85" name="Google Shape;2985;p4"/>
          <p:cNvGrpSpPr/>
          <p:nvPr/>
        </p:nvGrpSpPr>
        <p:grpSpPr>
          <a:xfrm>
            <a:off x="2541211" y="4530929"/>
            <a:ext cx="139961" cy="1399608"/>
            <a:chOff x="3114999" y="2956980"/>
            <a:chExt cx="139961" cy="1399608"/>
          </a:xfrm>
        </p:grpSpPr>
        <p:sp>
          <p:nvSpPr>
            <p:cNvPr id="2986" name="Google Shape;2986;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7" name="Google Shape;2987;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8" name="Google Shape;2988;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9" name="Google Shape;2989;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0" name="Google Shape;2990;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1" name="Google Shape;2991;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2" name="Google Shape;2992;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3" name="Google Shape;2993;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4" name="Google Shape;2994;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5" name="Google Shape;2995;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96" name="Google Shape;2996;p4"/>
          <p:cNvGrpSpPr/>
          <p:nvPr/>
        </p:nvGrpSpPr>
        <p:grpSpPr>
          <a:xfrm>
            <a:off x="2948296" y="4530929"/>
            <a:ext cx="139961" cy="1399608"/>
            <a:chOff x="3114999" y="2956980"/>
            <a:chExt cx="139961" cy="1399608"/>
          </a:xfrm>
        </p:grpSpPr>
        <p:sp>
          <p:nvSpPr>
            <p:cNvPr id="2997" name="Google Shape;2997;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8" name="Google Shape;2998;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9" name="Google Shape;2999;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0" name="Google Shape;3000;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1" name="Google Shape;3001;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2" name="Google Shape;3002;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3" name="Google Shape;3003;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4" name="Google Shape;3004;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5" name="Google Shape;3005;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6" name="Google Shape;3006;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007" name="Google Shape;3007;p4"/>
          <p:cNvGrpSpPr/>
          <p:nvPr/>
        </p:nvGrpSpPr>
        <p:grpSpPr>
          <a:xfrm>
            <a:off x="3160282" y="4530929"/>
            <a:ext cx="139961" cy="1399608"/>
            <a:chOff x="3114999" y="2956980"/>
            <a:chExt cx="139961" cy="1399608"/>
          </a:xfrm>
        </p:grpSpPr>
        <p:sp>
          <p:nvSpPr>
            <p:cNvPr id="3008" name="Google Shape;3008;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9" name="Google Shape;3009;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0" name="Google Shape;3010;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1" name="Google Shape;3011;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2" name="Google Shape;3012;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3" name="Google Shape;3013;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4" name="Google Shape;3014;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5" name="Google Shape;3015;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6" name="Google Shape;3016;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7" name="Google Shape;3017;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018" name="Google Shape;3018;p4"/>
          <p:cNvSpPr/>
          <p:nvPr/>
        </p:nvSpPr>
        <p:spPr>
          <a:xfrm>
            <a:off x="4462976" y="473354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9" name="Google Shape;3019;p4"/>
          <p:cNvSpPr/>
          <p:nvPr/>
        </p:nvSpPr>
        <p:spPr>
          <a:xfrm>
            <a:off x="4462976" y="494495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0" name="Google Shape;3020;p4"/>
          <p:cNvSpPr/>
          <p:nvPr/>
        </p:nvSpPr>
        <p:spPr>
          <a:xfrm>
            <a:off x="4462976" y="5156359"/>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1" name="Google Shape;3021;p4"/>
          <p:cNvSpPr/>
          <p:nvPr/>
        </p:nvSpPr>
        <p:spPr>
          <a:xfrm>
            <a:off x="4462976" y="536776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2" name="Google Shape;3022;p4"/>
          <p:cNvSpPr/>
          <p:nvPr/>
        </p:nvSpPr>
        <p:spPr>
          <a:xfrm>
            <a:off x="4462976" y="557917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3" name="Google Shape;3023;p4"/>
          <p:cNvSpPr/>
          <p:nvPr/>
        </p:nvSpPr>
        <p:spPr>
          <a:xfrm>
            <a:off x="4462976" y="579057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4" name="Google Shape;3024;p4"/>
          <p:cNvSpPr txBox="1"/>
          <p:nvPr/>
        </p:nvSpPr>
        <p:spPr>
          <a:xfrm>
            <a:off x="5604166" y="1378925"/>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386</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139</a:t>
            </a:r>
            <a:endParaRPr sz="3600" b="1">
              <a:solidFill>
                <a:srgbClr val="31859B"/>
              </a:solidFill>
              <a:latin typeface="Arial"/>
              <a:ea typeface="Arial"/>
              <a:cs typeface="Arial"/>
              <a:sym typeface="Arial"/>
            </a:endParaRPr>
          </a:p>
        </p:txBody>
      </p:sp>
      <p:sp>
        <p:nvSpPr>
          <p:cNvPr id="3025" name="Google Shape;3025;p4"/>
          <p:cNvSpPr txBox="1"/>
          <p:nvPr/>
        </p:nvSpPr>
        <p:spPr>
          <a:xfrm>
            <a:off x="5352984" y="1978321"/>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026" name="Google Shape;3026;p4"/>
          <p:cNvCxnSpPr/>
          <p:nvPr/>
        </p:nvCxnSpPr>
        <p:spPr>
          <a:xfrm>
            <a:off x="5413410" y="3002786"/>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027" name="Google Shape;3027;p4"/>
          <p:cNvSpPr txBox="1"/>
          <p:nvPr/>
        </p:nvSpPr>
        <p:spPr>
          <a:xfrm>
            <a:off x="6114269"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7</a:t>
            </a:r>
            <a:endParaRPr sz="3600" b="1">
              <a:solidFill>
                <a:srgbClr val="E36C09"/>
              </a:solidFill>
              <a:latin typeface="Arial"/>
              <a:ea typeface="Arial"/>
              <a:cs typeface="Arial"/>
              <a:sym typeface="Arial"/>
            </a:endParaRPr>
          </a:p>
        </p:txBody>
      </p:sp>
      <p:sp>
        <p:nvSpPr>
          <p:cNvPr id="3028" name="Google Shape;3028;p4"/>
          <p:cNvSpPr txBox="1"/>
          <p:nvPr/>
        </p:nvSpPr>
        <p:spPr>
          <a:xfrm>
            <a:off x="5856328"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4</a:t>
            </a:r>
            <a:endParaRPr sz="3600" b="1">
              <a:solidFill>
                <a:srgbClr val="E36C09"/>
              </a:solidFill>
              <a:latin typeface="Arial"/>
              <a:ea typeface="Arial"/>
              <a:cs typeface="Arial"/>
              <a:sym typeface="Arial"/>
            </a:endParaRPr>
          </a:p>
        </p:txBody>
      </p:sp>
      <p:sp>
        <p:nvSpPr>
          <p:cNvPr id="3029" name="Google Shape;3029;p4"/>
          <p:cNvSpPr txBox="1"/>
          <p:nvPr/>
        </p:nvSpPr>
        <p:spPr>
          <a:xfrm>
            <a:off x="5589735"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030" name="Google Shape;3030;p4"/>
          <p:cNvSpPr txBox="1"/>
          <p:nvPr/>
        </p:nvSpPr>
        <p:spPr>
          <a:xfrm>
            <a:off x="6698656" y="1396815"/>
            <a:ext cx="2597068"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dirty="0">
                <a:solidFill>
                  <a:schemeClr val="dk1"/>
                </a:solidFill>
                <a:latin typeface="Arial"/>
                <a:ea typeface="Arial"/>
                <a:cs typeface="Arial"/>
                <a:sym typeface="Arial"/>
              </a:rPr>
              <a:t>6 </a:t>
            </a:r>
            <a:r>
              <a:rPr lang="en-US" sz="2800" dirty="0" err="1">
                <a:solidFill>
                  <a:schemeClr val="dk1"/>
                </a:solidFill>
                <a:latin typeface="Arial"/>
                <a:ea typeface="Arial"/>
                <a:cs typeface="Arial"/>
                <a:sym typeface="Arial"/>
              </a:rPr>
              <a:t>không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trừ</a:t>
            </a:r>
            <a:r>
              <a:rPr lang="en-US" sz="2800" dirty="0">
                <a:solidFill>
                  <a:schemeClr val="dk1"/>
                </a:solidFill>
                <a:latin typeface="Arial"/>
                <a:ea typeface="Arial"/>
                <a:cs typeface="Arial"/>
                <a:sym typeface="Arial"/>
              </a:rPr>
              <a:t> 9</a:t>
            </a:r>
            <a:endParaRPr sz="2800" dirty="0">
              <a:solidFill>
                <a:schemeClr val="dk1"/>
              </a:solidFill>
              <a:latin typeface="Arial"/>
              <a:ea typeface="Arial"/>
              <a:cs typeface="Arial"/>
              <a:sym typeface="Arial"/>
            </a:endParaRPr>
          </a:p>
        </p:txBody>
      </p:sp>
      <p:sp>
        <p:nvSpPr>
          <p:cNvPr id="3031" name="Google Shape;3031;p4"/>
          <p:cNvSpPr/>
          <p:nvPr/>
        </p:nvSpPr>
        <p:spPr>
          <a:xfrm>
            <a:off x="4111029" y="473354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2" name="Google Shape;3032;p4"/>
          <p:cNvSpPr/>
          <p:nvPr/>
        </p:nvSpPr>
        <p:spPr>
          <a:xfrm>
            <a:off x="4111029" y="494495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3" name="Google Shape;3033;p4"/>
          <p:cNvSpPr/>
          <p:nvPr/>
        </p:nvSpPr>
        <p:spPr>
          <a:xfrm>
            <a:off x="4111029" y="5156359"/>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4" name="Google Shape;3034;p4"/>
          <p:cNvSpPr/>
          <p:nvPr/>
        </p:nvSpPr>
        <p:spPr>
          <a:xfrm>
            <a:off x="4111029" y="536776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5" name="Google Shape;3035;p4"/>
          <p:cNvSpPr/>
          <p:nvPr/>
        </p:nvSpPr>
        <p:spPr>
          <a:xfrm>
            <a:off x="4111029" y="557917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6" name="Google Shape;3036;p4"/>
          <p:cNvSpPr/>
          <p:nvPr/>
        </p:nvSpPr>
        <p:spPr>
          <a:xfrm>
            <a:off x="4111029" y="579057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7" name="Google Shape;3037;p4"/>
          <p:cNvSpPr/>
          <p:nvPr/>
        </p:nvSpPr>
        <p:spPr>
          <a:xfrm>
            <a:off x="4111029" y="38931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8" name="Google Shape;3038;p4"/>
          <p:cNvSpPr/>
          <p:nvPr/>
        </p:nvSpPr>
        <p:spPr>
          <a:xfrm>
            <a:off x="4111029" y="410451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9" name="Google Shape;3039;p4"/>
          <p:cNvSpPr/>
          <p:nvPr/>
        </p:nvSpPr>
        <p:spPr>
          <a:xfrm>
            <a:off x="4111029" y="431591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0" name="Google Shape;3040;p4"/>
          <p:cNvSpPr/>
          <p:nvPr/>
        </p:nvSpPr>
        <p:spPr>
          <a:xfrm>
            <a:off x="4111029" y="45273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1" name="Google Shape;3041;p4"/>
          <p:cNvSpPr txBox="1"/>
          <p:nvPr/>
        </p:nvSpPr>
        <p:spPr>
          <a:xfrm>
            <a:off x="9108865" y="1396815"/>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lấy 16 trừ 9</a:t>
            </a:r>
            <a:endParaRPr sz="2800">
              <a:solidFill>
                <a:schemeClr val="dk1"/>
              </a:solidFill>
              <a:latin typeface="Arial"/>
              <a:ea typeface="Arial"/>
              <a:cs typeface="Arial"/>
              <a:sym typeface="Arial"/>
            </a:endParaRPr>
          </a:p>
        </p:txBody>
      </p:sp>
      <p:cxnSp>
        <p:nvCxnSpPr>
          <p:cNvPr id="3042" name="Google Shape;3042;p4"/>
          <p:cNvCxnSpPr/>
          <p:nvPr/>
        </p:nvCxnSpPr>
        <p:spPr>
          <a:xfrm flipH="1">
            <a:off x="4084291" y="3866725"/>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3" name="Google Shape;3043;p4"/>
          <p:cNvCxnSpPr/>
          <p:nvPr/>
        </p:nvCxnSpPr>
        <p:spPr>
          <a:xfrm flipH="1">
            <a:off x="4084291" y="4081721"/>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4" name="Google Shape;3044;p4"/>
          <p:cNvCxnSpPr/>
          <p:nvPr/>
        </p:nvCxnSpPr>
        <p:spPr>
          <a:xfrm flipH="1">
            <a:off x="4084291" y="4288109"/>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5" name="Google Shape;3045;p4"/>
          <p:cNvCxnSpPr/>
          <p:nvPr/>
        </p:nvCxnSpPr>
        <p:spPr>
          <a:xfrm flipH="1">
            <a:off x="4084291" y="451082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6" name="Google Shape;3046;p4"/>
          <p:cNvCxnSpPr/>
          <p:nvPr/>
        </p:nvCxnSpPr>
        <p:spPr>
          <a:xfrm flipH="1">
            <a:off x="4084291" y="4716577"/>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7" name="Google Shape;3047;p4"/>
          <p:cNvCxnSpPr/>
          <p:nvPr/>
        </p:nvCxnSpPr>
        <p:spPr>
          <a:xfrm flipH="1">
            <a:off x="4084291" y="4933819"/>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8" name="Google Shape;3048;p4"/>
          <p:cNvCxnSpPr/>
          <p:nvPr/>
        </p:nvCxnSpPr>
        <p:spPr>
          <a:xfrm flipH="1">
            <a:off x="4084291" y="5146190"/>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9" name="Google Shape;3049;p4"/>
          <p:cNvCxnSpPr/>
          <p:nvPr/>
        </p:nvCxnSpPr>
        <p:spPr>
          <a:xfrm flipH="1">
            <a:off x="4084291" y="5350927"/>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50" name="Google Shape;3050;p4"/>
          <p:cNvCxnSpPr/>
          <p:nvPr/>
        </p:nvCxnSpPr>
        <p:spPr>
          <a:xfrm flipH="1">
            <a:off x="4084291" y="5569001"/>
            <a:ext cx="180309" cy="180309"/>
          </a:xfrm>
          <a:prstGeom prst="straightConnector1">
            <a:avLst/>
          </a:prstGeom>
          <a:noFill/>
          <a:ln w="19050" cap="flat" cmpd="sng">
            <a:solidFill>
              <a:srgbClr val="FF0000"/>
            </a:solidFill>
            <a:prstDash val="solid"/>
            <a:miter lim="800000"/>
            <a:headEnd type="none" w="sm" len="sm"/>
            <a:tailEnd type="none" w="sm" len="sm"/>
          </a:ln>
        </p:spPr>
      </p:cxnSp>
      <p:sp>
        <p:nvSpPr>
          <p:cNvPr id="3051" name="Google Shape;3051;p4"/>
          <p:cNvSpPr txBox="1"/>
          <p:nvPr/>
        </p:nvSpPr>
        <p:spPr>
          <a:xfrm>
            <a:off x="6942565" y="1926670"/>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bằng 7, viết 7</a:t>
            </a:r>
            <a:endParaRPr sz="2800">
              <a:solidFill>
                <a:schemeClr val="dk1"/>
              </a:solidFill>
              <a:latin typeface="Arial"/>
              <a:ea typeface="Arial"/>
              <a:cs typeface="Arial"/>
              <a:sym typeface="Arial"/>
            </a:endParaRPr>
          </a:p>
        </p:txBody>
      </p:sp>
      <p:sp>
        <p:nvSpPr>
          <p:cNvPr id="3052" name="Google Shape;3052;p4"/>
          <p:cNvSpPr txBox="1"/>
          <p:nvPr/>
        </p:nvSpPr>
        <p:spPr>
          <a:xfrm>
            <a:off x="9074238" y="1926670"/>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nhớ 1</a:t>
            </a:r>
            <a:endParaRPr sz="2800">
              <a:solidFill>
                <a:schemeClr val="dk1"/>
              </a:solidFill>
              <a:latin typeface="Arial"/>
              <a:ea typeface="Arial"/>
              <a:cs typeface="Arial"/>
              <a:sym typeface="Arial"/>
            </a:endParaRPr>
          </a:p>
        </p:txBody>
      </p:sp>
      <p:sp>
        <p:nvSpPr>
          <p:cNvPr id="3053" name="Google Shape;3053;p4"/>
          <p:cNvSpPr/>
          <p:nvPr/>
        </p:nvSpPr>
        <p:spPr>
          <a:xfrm>
            <a:off x="3135330" y="2782495"/>
            <a:ext cx="229909" cy="1673383"/>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054" name="Google Shape;3054;p4"/>
          <p:cNvCxnSpPr>
            <a:stCxn id="3053" idx="6"/>
          </p:cNvCxnSpPr>
          <p:nvPr/>
        </p:nvCxnSpPr>
        <p:spPr>
          <a:xfrm>
            <a:off x="3365239" y="3619187"/>
            <a:ext cx="584461" cy="836699"/>
          </a:xfrm>
          <a:prstGeom prst="straightConnector1">
            <a:avLst/>
          </a:prstGeom>
          <a:noFill/>
          <a:ln w="19050" cap="flat" cmpd="sng">
            <a:solidFill>
              <a:srgbClr val="FF0000"/>
            </a:solidFill>
            <a:prstDash val="solid"/>
            <a:miter lim="800000"/>
            <a:headEnd type="none" w="sm" len="sm"/>
            <a:tailEnd type="triangle" w="med" len="med"/>
          </a:ln>
        </p:spPr>
      </p:cxnSp>
      <p:sp>
        <p:nvSpPr>
          <p:cNvPr id="3055" name="Google Shape;3055;p4"/>
          <p:cNvSpPr txBox="1"/>
          <p:nvPr/>
        </p:nvSpPr>
        <p:spPr>
          <a:xfrm>
            <a:off x="9300326" y="2585505"/>
            <a:ext cx="2686487"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 trừ 3 bằng 4</a:t>
            </a:r>
            <a:endParaRPr/>
          </a:p>
        </p:txBody>
      </p:sp>
      <p:cxnSp>
        <p:nvCxnSpPr>
          <p:cNvPr id="3056" name="Google Shape;3056;p4"/>
          <p:cNvCxnSpPr/>
          <p:nvPr/>
        </p:nvCxnSpPr>
        <p:spPr>
          <a:xfrm flipH="1">
            <a:off x="2518722" y="2914215"/>
            <a:ext cx="642190" cy="1517219"/>
          </a:xfrm>
          <a:prstGeom prst="straightConnector1">
            <a:avLst/>
          </a:prstGeom>
          <a:noFill/>
          <a:ln w="19050" cap="flat" cmpd="sng">
            <a:solidFill>
              <a:srgbClr val="FF0000"/>
            </a:solidFill>
            <a:prstDash val="solid"/>
            <a:miter lim="800000"/>
            <a:headEnd type="none" w="sm" len="sm"/>
            <a:tailEnd type="none" w="sm" len="sm"/>
          </a:ln>
        </p:spPr>
      </p:cxnSp>
      <p:sp>
        <p:nvSpPr>
          <p:cNvPr id="3057" name="Google Shape;3057;p4"/>
          <p:cNvSpPr txBox="1"/>
          <p:nvPr/>
        </p:nvSpPr>
        <p:spPr>
          <a:xfrm>
            <a:off x="6911331" y="3106289"/>
            <a:ext cx="1271031"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4</a:t>
            </a:r>
            <a:endParaRPr sz="2800">
              <a:solidFill>
                <a:schemeClr val="dk1"/>
              </a:solidFill>
              <a:latin typeface="Arial"/>
              <a:ea typeface="Arial"/>
              <a:cs typeface="Arial"/>
              <a:sym typeface="Arial"/>
            </a:endParaRPr>
          </a:p>
        </p:txBody>
      </p:sp>
      <p:sp>
        <p:nvSpPr>
          <p:cNvPr id="3058" name="Google Shape;3058;p4"/>
          <p:cNvSpPr txBox="1"/>
          <p:nvPr/>
        </p:nvSpPr>
        <p:spPr>
          <a:xfrm>
            <a:off x="6698655" y="2577520"/>
            <a:ext cx="2840977"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8 trừ 1 bằng 7,</a:t>
            </a:r>
            <a:endParaRPr sz="2800">
              <a:solidFill>
                <a:schemeClr val="dk1"/>
              </a:solidFill>
              <a:latin typeface="Arial"/>
              <a:ea typeface="Arial"/>
              <a:cs typeface="Arial"/>
              <a:sym typeface="Arial"/>
            </a:endParaRPr>
          </a:p>
        </p:txBody>
      </p:sp>
      <p:sp>
        <p:nvSpPr>
          <p:cNvPr id="3059" name="Google Shape;3059;p4"/>
          <p:cNvSpPr txBox="1"/>
          <p:nvPr/>
        </p:nvSpPr>
        <p:spPr>
          <a:xfrm>
            <a:off x="6698655" y="3735180"/>
            <a:ext cx="2840977"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3 trừ 1 bằng 2,</a:t>
            </a:r>
            <a:endParaRPr sz="2800">
              <a:solidFill>
                <a:schemeClr val="dk1"/>
              </a:solidFill>
              <a:latin typeface="Arial"/>
              <a:ea typeface="Arial"/>
              <a:cs typeface="Arial"/>
              <a:sym typeface="Arial"/>
            </a:endParaRPr>
          </a:p>
        </p:txBody>
      </p:sp>
      <p:cxnSp>
        <p:nvCxnSpPr>
          <p:cNvPr id="3060" name="Google Shape;3060;p4"/>
          <p:cNvCxnSpPr/>
          <p:nvPr/>
        </p:nvCxnSpPr>
        <p:spPr>
          <a:xfrm flipH="1">
            <a:off x="764300" y="1315171"/>
            <a:ext cx="1431050" cy="1495833"/>
          </a:xfrm>
          <a:prstGeom prst="straightConnector1">
            <a:avLst/>
          </a:prstGeom>
          <a:noFill/>
          <a:ln w="19050" cap="flat" cmpd="sng">
            <a:solidFill>
              <a:srgbClr val="FF0000"/>
            </a:solidFill>
            <a:prstDash val="solid"/>
            <a:miter lim="800000"/>
            <a:headEnd type="none" w="sm" len="sm"/>
            <a:tailEnd type="none" w="sm" len="sm"/>
          </a:ln>
        </p:spPr>
      </p:cxnSp>
      <p:sp>
        <p:nvSpPr>
          <p:cNvPr id="3061" name="Google Shape;3061;p4"/>
          <p:cNvSpPr txBox="1"/>
          <p:nvPr/>
        </p:nvSpPr>
        <p:spPr>
          <a:xfrm>
            <a:off x="9372421" y="3732825"/>
            <a:ext cx="127103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2</a:t>
            </a:r>
            <a:endParaRPr sz="2800">
              <a:solidFill>
                <a:schemeClr val="dk1"/>
              </a:solidFill>
              <a:latin typeface="Arial"/>
              <a:ea typeface="Arial"/>
              <a:cs typeface="Arial"/>
              <a:sym typeface="Arial"/>
            </a:endParaRPr>
          </a:p>
        </p:txBody>
      </p:sp>
      <p:grpSp>
        <p:nvGrpSpPr>
          <p:cNvPr id="3062" name="Google Shape;3062;p4"/>
          <p:cNvGrpSpPr/>
          <p:nvPr/>
        </p:nvGrpSpPr>
        <p:grpSpPr>
          <a:xfrm>
            <a:off x="6742522" y="4860930"/>
            <a:ext cx="3900930" cy="936030"/>
            <a:chOff x="6881370" y="4098709"/>
            <a:chExt cx="3900930" cy="936030"/>
          </a:xfrm>
        </p:grpSpPr>
        <p:sp>
          <p:nvSpPr>
            <p:cNvPr id="3063" name="Google Shape;3063;p4"/>
            <p:cNvSpPr txBox="1"/>
            <p:nvPr/>
          </p:nvSpPr>
          <p:spPr>
            <a:xfrm>
              <a:off x="7021028" y="4098709"/>
              <a:ext cx="3748572"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386 – 139 = 247</a:t>
              </a:r>
              <a:endParaRPr sz="3600" b="1">
                <a:solidFill>
                  <a:srgbClr val="31859B"/>
                </a:solidFill>
                <a:latin typeface="Arial"/>
                <a:ea typeface="Arial"/>
                <a:cs typeface="Arial"/>
                <a:sym typeface="Arial"/>
              </a:endParaRPr>
            </a:p>
          </p:txBody>
        </p:sp>
        <p:sp>
          <p:nvSpPr>
            <p:cNvPr id="3064" name="Google Shape;306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448" name="Google Shape;3053;p4"/>
          <p:cNvSpPr/>
          <p:nvPr/>
        </p:nvSpPr>
        <p:spPr>
          <a:xfrm>
            <a:off x="3094409" y="2743754"/>
            <a:ext cx="343824" cy="1673383"/>
          </a:xfrm>
          <a:prstGeom prst="ellipse">
            <a:avLst/>
          </a:prstGeom>
          <a:noFill/>
          <a:ln w="19050" cap="flat" cmpd="sng">
            <a:solidFill>
              <a:srgbClr val="FF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2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93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9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95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96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97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98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99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007"/>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30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05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5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3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3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03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03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03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03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03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03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03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04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04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04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04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04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04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04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04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04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05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3053"/>
                                        </p:tgtEl>
                                      </p:cBhvr>
                                    </p:animEffect>
                                    <p:set>
                                      <p:cBhvr>
                                        <p:cTn id="93" dur="1" fill="hold">
                                          <p:stCondLst>
                                            <p:cond delay="500"/>
                                          </p:stCondLst>
                                        </p:cTn>
                                        <p:tgtEl>
                                          <p:spTgt spid="3053"/>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054"/>
                                        </p:tgtEl>
                                      </p:cBhvr>
                                    </p:animEffect>
                                    <p:set>
                                      <p:cBhvr>
                                        <p:cTn id="96" dur="1" fill="hold">
                                          <p:stCondLst>
                                            <p:cond delay="500"/>
                                          </p:stCondLst>
                                        </p:cTn>
                                        <p:tgtEl>
                                          <p:spTgt spid="3054"/>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448"/>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305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3060"/>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3024"/>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302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3026"/>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3030">
                                            <p:txEl>
                                              <p:pRg st="0" end="0"/>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3041">
                                            <p:txEl>
                                              <p:pRg st="0" end="0"/>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3051">
                                            <p:txEl>
                                              <p:pRg st="0" end="0"/>
                                            </p:txEl>
                                          </p:spTgt>
                                        </p:tgtEl>
                                        <p:attrNameLst>
                                          <p:attrName>style.visibility</p:attrName>
                                        </p:attrNameLst>
                                      </p:cBhvr>
                                      <p:to>
                                        <p:strVal val="visible"/>
                                      </p:to>
                                    </p:set>
                                  </p:childTnLst>
                                </p:cTn>
                              </p:par>
                            </p:childTnLst>
                          </p:cTn>
                        </p:par>
                        <p:par>
                          <p:cTn id="131" fill="hold">
                            <p:stCondLst>
                              <p:cond delay="0"/>
                            </p:stCondLst>
                            <p:childTnLst>
                              <p:par>
                                <p:cTn id="132" presetID="1" presetClass="entr" presetSubtype="0" fill="hold" nodeType="afterEffect">
                                  <p:stCondLst>
                                    <p:cond delay="0"/>
                                  </p:stCondLst>
                                  <p:childTnLst>
                                    <p:set>
                                      <p:cBhvr>
                                        <p:cTn id="133" dur="1" fill="hold">
                                          <p:stCondLst>
                                            <p:cond delay="0"/>
                                          </p:stCondLst>
                                        </p:cTn>
                                        <p:tgtEl>
                                          <p:spTgt spid="3027"/>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3052">
                                            <p:txEl>
                                              <p:pRg st="0" end="0"/>
                                            </p:txEl>
                                          </p:spTgt>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3058">
                                            <p:txEl>
                                              <p:pRg st="0" end="0"/>
                                            </p:txEl>
                                          </p:spTgt>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nodeType="clickEffect">
                                  <p:stCondLst>
                                    <p:cond delay="0"/>
                                  </p:stCondLst>
                                  <p:childTnLst>
                                    <p:set>
                                      <p:cBhvr>
                                        <p:cTn id="145" dur="1" fill="hold">
                                          <p:stCondLst>
                                            <p:cond delay="0"/>
                                          </p:stCondLst>
                                        </p:cTn>
                                        <p:tgtEl>
                                          <p:spTgt spid="3055">
                                            <p:txEl>
                                              <p:pRg st="0" end="0"/>
                                            </p:txEl>
                                          </p:spTgt>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nodeType="clickEffect">
                                  <p:stCondLst>
                                    <p:cond delay="0"/>
                                  </p:stCondLst>
                                  <p:childTnLst>
                                    <p:set>
                                      <p:cBhvr>
                                        <p:cTn id="149" dur="1" fill="hold">
                                          <p:stCondLst>
                                            <p:cond delay="0"/>
                                          </p:stCondLst>
                                        </p:cTn>
                                        <p:tgtEl>
                                          <p:spTgt spid="3057">
                                            <p:txEl>
                                              <p:pRg st="0" end="0"/>
                                            </p:txEl>
                                          </p:spTgt>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nodeType="clickEffect">
                                  <p:stCondLst>
                                    <p:cond delay="0"/>
                                  </p:stCondLst>
                                  <p:childTnLst>
                                    <p:set>
                                      <p:cBhvr>
                                        <p:cTn id="153" dur="1" fill="hold">
                                          <p:stCondLst>
                                            <p:cond delay="0"/>
                                          </p:stCondLst>
                                        </p:cTn>
                                        <p:tgtEl>
                                          <p:spTgt spid="3028"/>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nodeType="clickEffect">
                                  <p:stCondLst>
                                    <p:cond delay="0"/>
                                  </p:stCondLst>
                                  <p:childTnLst>
                                    <p:set>
                                      <p:cBhvr>
                                        <p:cTn id="157" dur="1" fill="hold">
                                          <p:stCondLst>
                                            <p:cond delay="0"/>
                                          </p:stCondLst>
                                        </p:cTn>
                                        <p:tgtEl>
                                          <p:spTgt spid="3059">
                                            <p:txEl>
                                              <p:pRg st="0" end="0"/>
                                            </p:txEl>
                                          </p:spTgt>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nodeType="clickEffect">
                                  <p:stCondLst>
                                    <p:cond delay="0"/>
                                  </p:stCondLst>
                                  <p:childTnLst>
                                    <p:set>
                                      <p:cBhvr>
                                        <p:cTn id="161" dur="1" fill="hold">
                                          <p:stCondLst>
                                            <p:cond delay="0"/>
                                          </p:stCondLst>
                                        </p:cTn>
                                        <p:tgtEl>
                                          <p:spTgt spid="3061">
                                            <p:txEl>
                                              <p:pRg st="0" end="0"/>
                                            </p:txEl>
                                          </p:spTgt>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nodeType="clickEffect">
                                  <p:stCondLst>
                                    <p:cond delay="0"/>
                                  </p:stCondLst>
                                  <p:childTnLst>
                                    <p:set>
                                      <p:cBhvr>
                                        <p:cTn id="165" dur="1" fill="hold">
                                          <p:stCondLst>
                                            <p:cond delay="0"/>
                                          </p:stCondLst>
                                        </p:cTn>
                                        <p:tgtEl>
                                          <p:spTgt spid="3029"/>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nodeType="clickEffect">
                                  <p:stCondLst>
                                    <p:cond delay="0"/>
                                  </p:stCondLst>
                                  <p:childTnLst>
                                    <p:set>
                                      <p:cBhvr>
                                        <p:cTn id="169" dur="1" fill="hold">
                                          <p:stCondLst>
                                            <p:cond delay="0"/>
                                          </p:stCondLst>
                                        </p:cTn>
                                        <p:tgtEl>
                                          <p:spTgt spid="3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72"/>
        <p:cNvGrpSpPr/>
        <p:nvPr/>
      </p:nvGrpSpPr>
      <p:grpSpPr>
        <a:xfrm>
          <a:off x="0" y="0"/>
          <a:ext cx="0" cy="0"/>
          <a:chOff x="0" y="0"/>
          <a:chExt cx="0" cy="0"/>
        </a:xfrm>
      </p:grpSpPr>
      <p:sp>
        <p:nvSpPr>
          <p:cNvPr id="3073" name="Google Shape;3073;p6"/>
          <p:cNvSpPr/>
          <p:nvPr/>
        </p:nvSpPr>
        <p:spPr>
          <a:xfrm>
            <a:off x="1084782" y="2552700"/>
            <a:ext cx="9443518" cy="2730500"/>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074" name="Google Shape;3074;p6"/>
          <p:cNvGrpSpPr/>
          <p:nvPr/>
        </p:nvGrpSpPr>
        <p:grpSpPr>
          <a:xfrm>
            <a:off x="995882" y="1477770"/>
            <a:ext cx="2139771" cy="693658"/>
            <a:chOff x="1296327" y="1647588"/>
            <a:chExt cx="2139771" cy="693658"/>
          </a:xfrm>
        </p:grpSpPr>
        <p:sp>
          <p:nvSpPr>
            <p:cNvPr id="3075" name="Google Shape;3075;p6"/>
            <p:cNvSpPr txBox="1"/>
            <p:nvPr/>
          </p:nvSpPr>
          <p:spPr>
            <a:xfrm>
              <a:off x="1981215" y="1694956"/>
              <a:ext cx="145488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err="1" smtClean="0">
                  <a:solidFill>
                    <a:schemeClr val="dk1"/>
                  </a:solidFill>
                  <a:latin typeface="Arial"/>
                  <a:ea typeface="Arial"/>
                  <a:cs typeface="Arial"/>
                  <a:sym typeface="Arial"/>
                </a:rPr>
                <a:t>Tính</a:t>
              </a:r>
              <a:endParaRPr sz="3600" dirty="0">
                <a:solidFill>
                  <a:schemeClr val="dk1"/>
                </a:solidFill>
                <a:latin typeface="Arial"/>
                <a:ea typeface="Arial"/>
                <a:cs typeface="Arial"/>
                <a:sym typeface="Arial"/>
              </a:endParaRPr>
            </a:p>
          </p:txBody>
        </p:sp>
        <p:sp>
          <p:nvSpPr>
            <p:cNvPr id="3076" name="Google Shape;3076;p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077" name="Google Shape;3077;p6"/>
          <p:cNvGrpSpPr/>
          <p:nvPr/>
        </p:nvGrpSpPr>
        <p:grpSpPr>
          <a:xfrm>
            <a:off x="1515670" y="2832326"/>
            <a:ext cx="1147790" cy="1384995"/>
            <a:chOff x="1566470" y="2095726"/>
            <a:chExt cx="1147790" cy="1384995"/>
          </a:xfrm>
        </p:grpSpPr>
        <p:grpSp>
          <p:nvGrpSpPr>
            <p:cNvPr id="3078" name="Google Shape;3078;p6"/>
            <p:cNvGrpSpPr/>
            <p:nvPr/>
          </p:nvGrpSpPr>
          <p:grpSpPr>
            <a:xfrm>
              <a:off x="1566470" y="2095726"/>
              <a:ext cx="1147790" cy="1384995"/>
              <a:chOff x="1697011" y="2095726"/>
              <a:chExt cx="1147790" cy="1384995"/>
            </a:xfrm>
          </p:grpSpPr>
          <p:sp>
            <p:nvSpPr>
              <p:cNvPr id="3079" name="Google Shape;307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241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138</a:t>
                </a:r>
                <a:endParaRPr/>
              </a:p>
            </p:txBody>
          </p:sp>
          <p:sp>
            <p:nvSpPr>
              <p:cNvPr id="3080" name="Google Shape;3080;p6"/>
              <p:cNvSpPr txBox="1"/>
              <p:nvPr/>
            </p:nvSpPr>
            <p:spPr>
              <a:xfrm>
                <a:off x="1697011" y="2418890"/>
                <a:ext cx="3766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81" name="Google Shape;308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82" name="Google Shape;3082;p6"/>
          <p:cNvGrpSpPr/>
          <p:nvPr/>
        </p:nvGrpSpPr>
        <p:grpSpPr>
          <a:xfrm>
            <a:off x="4026887" y="2832326"/>
            <a:ext cx="1147790" cy="1384995"/>
            <a:chOff x="1566470" y="2095726"/>
            <a:chExt cx="1147790" cy="1384995"/>
          </a:xfrm>
        </p:grpSpPr>
        <p:grpSp>
          <p:nvGrpSpPr>
            <p:cNvPr id="3083" name="Google Shape;3083;p6"/>
            <p:cNvGrpSpPr/>
            <p:nvPr/>
          </p:nvGrpSpPr>
          <p:grpSpPr>
            <a:xfrm>
              <a:off x="1566470" y="2095726"/>
              <a:ext cx="1147790" cy="1384995"/>
              <a:chOff x="1697011" y="2095726"/>
              <a:chExt cx="1147790" cy="1384995"/>
            </a:xfrm>
          </p:grpSpPr>
          <p:sp>
            <p:nvSpPr>
              <p:cNvPr id="3084" name="Google Shape;308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424</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207</a:t>
                </a:r>
                <a:endParaRPr/>
              </a:p>
            </p:txBody>
          </p:sp>
          <p:sp>
            <p:nvSpPr>
              <p:cNvPr id="3085" name="Google Shape;308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86" name="Google Shape;308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87" name="Google Shape;3087;p6"/>
          <p:cNvGrpSpPr/>
          <p:nvPr/>
        </p:nvGrpSpPr>
        <p:grpSpPr>
          <a:xfrm>
            <a:off x="6538105" y="2832326"/>
            <a:ext cx="1147790" cy="1384995"/>
            <a:chOff x="1566470" y="2095726"/>
            <a:chExt cx="1147790" cy="1384995"/>
          </a:xfrm>
        </p:grpSpPr>
        <p:grpSp>
          <p:nvGrpSpPr>
            <p:cNvPr id="3088" name="Google Shape;3088;p6"/>
            <p:cNvGrpSpPr/>
            <p:nvPr/>
          </p:nvGrpSpPr>
          <p:grpSpPr>
            <a:xfrm>
              <a:off x="1566470" y="2095726"/>
              <a:ext cx="1147790" cy="1384995"/>
              <a:chOff x="1697011" y="2095726"/>
              <a:chExt cx="1147790" cy="1384995"/>
            </a:xfrm>
          </p:grpSpPr>
          <p:sp>
            <p:nvSpPr>
              <p:cNvPr id="3089" name="Google Shape;308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623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617</a:t>
                </a:r>
                <a:endParaRPr/>
              </a:p>
            </p:txBody>
          </p:sp>
          <p:sp>
            <p:nvSpPr>
              <p:cNvPr id="3090" name="Google Shape;3090;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91" name="Google Shape;309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92" name="Google Shape;3092;p6"/>
          <p:cNvGrpSpPr/>
          <p:nvPr/>
        </p:nvGrpSpPr>
        <p:grpSpPr>
          <a:xfrm>
            <a:off x="8881670" y="2832326"/>
            <a:ext cx="1147790" cy="1384995"/>
            <a:chOff x="1566470" y="2095726"/>
            <a:chExt cx="1147790" cy="1384995"/>
          </a:xfrm>
        </p:grpSpPr>
        <p:grpSp>
          <p:nvGrpSpPr>
            <p:cNvPr id="3093" name="Google Shape;3093;p6"/>
            <p:cNvGrpSpPr/>
            <p:nvPr/>
          </p:nvGrpSpPr>
          <p:grpSpPr>
            <a:xfrm>
              <a:off x="1566470" y="2095726"/>
              <a:ext cx="1147790" cy="1384995"/>
              <a:chOff x="1697011" y="2095726"/>
              <a:chExt cx="1147790" cy="1384995"/>
            </a:xfrm>
          </p:grpSpPr>
          <p:sp>
            <p:nvSpPr>
              <p:cNvPr id="3094" name="Google Shape;309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562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338</a:t>
                </a:r>
                <a:endParaRPr/>
              </a:p>
            </p:txBody>
          </p:sp>
          <p:sp>
            <p:nvSpPr>
              <p:cNvPr id="3095" name="Google Shape;309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096" name="Google Shape;309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097" name="Google Shape;3097;p6"/>
          <p:cNvSpPr txBox="1"/>
          <p:nvPr/>
        </p:nvSpPr>
        <p:spPr>
          <a:xfrm>
            <a:off x="1736150" y="39880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103</a:t>
            </a:r>
            <a:endParaRPr/>
          </a:p>
        </p:txBody>
      </p:sp>
      <p:sp>
        <p:nvSpPr>
          <p:cNvPr id="3098" name="Google Shape;3098;p6"/>
          <p:cNvSpPr txBox="1"/>
          <p:nvPr/>
        </p:nvSpPr>
        <p:spPr>
          <a:xfrm>
            <a:off x="4254659" y="39880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217</a:t>
            </a:r>
            <a:endParaRPr/>
          </a:p>
        </p:txBody>
      </p:sp>
      <p:sp>
        <p:nvSpPr>
          <p:cNvPr id="3099" name="Google Shape;3099;p6"/>
          <p:cNvSpPr txBox="1"/>
          <p:nvPr/>
        </p:nvSpPr>
        <p:spPr>
          <a:xfrm>
            <a:off x="6958263" y="39880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rgbClr val="C00000"/>
                </a:solidFill>
                <a:latin typeface="Arial"/>
                <a:ea typeface="Arial"/>
                <a:cs typeface="Arial"/>
                <a:sym typeface="Arial"/>
              </a:rPr>
              <a:t>  6</a:t>
            </a:r>
            <a:endParaRPr dirty="0"/>
          </a:p>
        </p:txBody>
      </p:sp>
      <p:sp>
        <p:nvSpPr>
          <p:cNvPr id="3100" name="Google Shape;3100;p6"/>
          <p:cNvSpPr txBox="1"/>
          <p:nvPr/>
        </p:nvSpPr>
        <p:spPr>
          <a:xfrm>
            <a:off x="9128786" y="39880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224</a:t>
            </a:r>
            <a:endParaRPr/>
          </a:p>
        </p:txBody>
      </p:sp>
      <p:cxnSp>
        <p:nvCxnSpPr>
          <p:cNvPr id="3" name="Straight Connector 2"/>
          <p:cNvCxnSpPr/>
          <p:nvPr/>
        </p:nvCxnSpPr>
        <p:spPr>
          <a:xfrm>
            <a:off x="1825050" y="2175358"/>
            <a:ext cx="914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9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9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04"/>
        <p:cNvGrpSpPr/>
        <p:nvPr/>
      </p:nvGrpSpPr>
      <p:grpSpPr>
        <a:xfrm>
          <a:off x="0" y="0"/>
          <a:ext cx="0" cy="0"/>
          <a:chOff x="0" y="0"/>
          <a:chExt cx="0" cy="0"/>
        </a:xfrm>
      </p:grpSpPr>
      <p:sp>
        <p:nvSpPr>
          <p:cNvPr id="3105" name="Google Shape;3105;p7"/>
          <p:cNvSpPr/>
          <p:nvPr/>
        </p:nvSpPr>
        <p:spPr>
          <a:xfrm>
            <a:off x="1100429" y="2364183"/>
            <a:ext cx="9964218" cy="3096817"/>
          </a:xfrm>
          <a:prstGeom prst="rect">
            <a:avLst/>
          </a:prstGeom>
          <a:solidFill>
            <a:srgbClr val="FFFF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106" name="Google Shape;3106;p7"/>
          <p:cNvGrpSpPr/>
          <p:nvPr/>
        </p:nvGrpSpPr>
        <p:grpSpPr>
          <a:xfrm>
            <a:off x="995882" y="1477770"/>
            <a:ext cx="3722248" cy="631696"/>
            <a:chOff x="1296327" y="1647588"/>
            <a:chExt cx="3722248" cy="631696"/>
          </a:xfrm>
        </p:grpSpPr>
        <p:sp>
          <p:nvSpPr>
            <p:cNvPr id="3107" name="Google Shape;3107;p7"/>
            <p:cNvSpPr txBox="1"/>
            <p:nvPr/>
          </p:nvSpPr>
          <p:spPr>
            <a:xfrm>
              <a:off x="1974945" y="1694549"/>
              <a:ext cx="304363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err="1">
                  <a:solidFill>
                    <a:schemeClr val="dk1"/>
                  </a:solidFill>
                  <a:latin typeface="Arial"/>
                  <a:ea typeface="Arial"/>
                  <a:cs typeface="Arial"/>
                  <a:sym typeface="Arial"/>
                </a:rPr>
                <a:t>Đặt</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tính</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rồi</a:t>
              </a:r>
              <a:r>
                <a:rPr lang="en-US" sz="3200" dirty="0">
                  <a:solidFill>
                    <a:schemeClr val="dk1"/>
                  </a:solidFill>
                  <a:latin typeface="Arial"/>
                  <a:ea typeface="Arial"/>
                  <a:cs typeface="Arial"/>
                  <a:sym typeface="Arial"/>
                </a:rPr>
                <a:t> </a:t>
              </a:r>
              <a:r>
                <a:rPr lang="en-US" sz="3200" dirty="0" err="1" smtClean="0">
                  <a:solidFill>
                    <a:schemeClr val="dk1"/>
                  </a:solidFill>
                  <a:latin typeface="Arial"/>
                  <a:ea typeface="Arial"/>
                  <a:cs typeface="Arial"/>
                  <a:sym typeface="Arial"/>
                </a:rPr>
                <a:t>tính</a:t>
              </a:r>
              <a:endParaRPr sz="1600" dirty="0"/>
            </a:p>
          </p:txBody>
        </p:sp>
        <p:sp>
          <p:nvSpPr>
            <p:cNvPr id="3108" name="Google Shape;310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109" name="Google Shape;3109;p7"/>
          <p:cNvGrpSpPr/>
          <p:nvPr/>
        </p:nvGrpSpPr>
        <p:grpSpPr>
          <a:xfrm>
            <a:off x="1566470" y="3103664"/>
            <a:ext cx="1147790" cy="1384995"/>
            <a:chOff x="1566470" y="2095726"/>
            <a:chExt cx="1147790" cy="1384995"/>
          </a:xfrm>
        </p:grpSpPr>
        <p:grpSp>
          <p:nvGrpSpPr>
            <p:cNvPr id="3110" name="Google Shape;3110;p7"/>
            <p:cNvGrpSpPr/>
            <p:nvPr/>
          </p:nvGrpSpPr>
          <p:grpSpPr>
            <a:xfrm>
              <a:off x="1566470" y="2095726"/>
              <a:ext cx="1147790" cy="1384995"/>
              <a:chOff x="1697011" y="2095726"/>
              <a:chExt cx="1147790" cy="1384995"/>
            </a:xfrm>
          </p:grpSpPr>
          <p:sp>
            <p:nvSpPr>
              <p:cNvPr id="3111" name="Google Shape;311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362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36</a:t>
                </a:r>
                <a:endParaRPr/>
              </a:p>
            </p:txBody>
          </p:sp>
          <p:sp>
            <p:nvSpPr>
              <p:cNvPr id="3112" name="Google Shape;3112;p7"/>
              <p:cNvSpPr txBox="1"/>
              <p:nvPr/>
            </p:nvSpPr>
            <p:spPr>
              <a:xfrm>
                <a:off x="1697011" y="2418890"/>
                <a:ext cx="23776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13" name="Google Shape;311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14" name="Google Shape;3114;p7"/>
          <p:cNvGrpSpPr/>
          <p:nvPr/>
        </p:nvGrpSpPr>
        <p:grpSpPr>
          <a:xfrm>
            <a:off x="4077687" y="3103664"/>
            <a:ext cx="1147790" cy="1384995"/>
            <a:chOff x="1566470" y="2095726"/>
            <a:chExt cx="1147790" cy="1384995"/>
          </a:xfrm>
        </p:grpSpPr>
        <p:grpSp>
          <p:nvGrpSpPr>
            <p:cNvPr id="3115" name="Google Shape;3115;p7"/>
            <p:cNvGrpSpPr/>
            <p:nvPr/>
          </p:nvGrpSpPr>
          <p:grpSpPr>
            <a:xfrm>
              <a:off x="1566470" y="2095726"/>
              <a:ext cx="1147790" cy="1384995"/>
              <a:chOff x="1697011" y="2095726"/>
              <a:chExt cx="1147790" cy="1384995"/>
            </a:xfrm>
          </p:grpSpPr>
          <p:sp>
            <p:nvSpPr>
              <p:cNvPr id="3116" name="Google Shape;311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485</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128</a:t>
                </a:r>
                <a:endParaRPr/>
              </a:p>
            </p:txBody>
          </p:sp>
          <p:sp>
            <p:nvSpPr>
              <p:cNvPr id="3117" name="Google Shape;311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18" name="Google Shape;311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19" name="Google Shape;3119;p7"/>
          <p:cNvGrpSpPr/>
          <p:nvPr/>
        </p:nvGrpSpPr>
        <p:grpSpPr>
          <a:xfrm>
            <a:off x="6804805" y="3103664"/>
            <a:ext cx="1147790" cy="1384995"/>
            <a:chOff x="1566470" y="2095726"/>
            <a:chExt cx="1147790" cy="1384995"/>
          </a:xfrm>
        </p:grpSpPr>
        <p:grpSp>
          <p:nvGrpSpPr>
            <p:cNvPr id="3120" name="Google Shape;3120;p7"/>
            <p:cNvGrpSpPr/>
            <p:nvPr/>
          </p:nvGrpSpPr>
          <p:grpSpPr>
            <a:xfrm>
              <a:off x="1566470" y="2095726"/>
              <a:ext cx="1147790" cy="1384995"/>
              <a:chOff x="1697011" y="2095726"/>
              <a:chExt cx="1147790" cy="1384995"/>
            </a:xfrm>
          </p:grpSpPr>
          <p:sp>
            <p:nvSpPr>
              <p:cNvPr id="3121" name="Google Shape;312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651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635</a:t>
                </a:r>
                <a:endParaRPr/>
              </a:p>
            </p:txBody>
          </p:sp>
          <p:sp>
            <p:nvSpPr>
              <p:cNvPr id="3122" name="Google Shape;3122;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23" name="Google Shape;312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24" name="Google Shape;3124;p7"/>
          <p:cNvGrpSpPr/>
          <p:nvPr/>
        </p:nvGrpSpPr>
        <p:grpSpPr>
          <a:xfrm>
            <a:off x="9249970" y="3103664"/>
            <a:ext cx="1147790" cy="1384995"/>
            <a:chOff x="1566470" y="2095726"/>
            <a:chExt cx="1147790" cy="1384995"/>
          </a:xfrm>
        </p:grpSpPr>
        <p:grpSp>
          <p:nvGrpSpPr>
            <p:cNvPr id="3125" name="Google Shape;3125;p7"/>
            <p:cNvGrpSpPr/>
            <p:nvPr/>
          </p:nvGrpSpPr>
          <p:grpSpPr>
            <a:xfrm>
              <a:off x="1566470" y="2095726"/>
              <a:ext cx="1147790" cy="1384995"/>
              <a:chOff x="1697011" y="2095726"/>
              <a:chExt cx="1147790" cy="1384995"/>
            </a:xfrm>
          </p:grpSpPr>
          <p:sp>
            <p:nvSpPr>
              <p:cNvPr id="3126" name="Google Shape;312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780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68</a:t>
                </a:r>
                <a:endParaRPr/>
              </a:p>
            </p:txBody>
          </p:sp>
          <p:sp>
            <p:nvSpPr>
              <p:cNvPr id="3127" name="Google Shape;312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28" name="Google Shape;312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29" name="Google Shape;3129;p7"/>
          <p:cNvSpPr txBox="1"/>
          <p:nvPr/>
        </p:nvSpPr>
        <p:spPr>
          <a:xfrm>
            <a:off x="1786950" y="4259348"/>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326</a:t>
            </a:r>
            <a:endParaRPr/>
          </a:p>
        </p:txBody>
      </p:sp>
      <p:sp>
        <p:nvSpPr>
          <p:cNvPr id="3130" name="Google Shape;3130;p7"/>
          <p:cNvSpPr txBox="1"/>
          <p:nvPr/>
        </p:nvSpPr>
        <p:spPr>
          <a:xfrm>
            <a:off x="4305459" y="4259348"/>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357</a:t>
            </a:r>
            <a:endParaRPr/>
          </a:p>
        </p:txBody>
      </p:sp>
      <p:sp>
        <p:nvSpPr>
          <p:cNvPr id="3131" name="Google Shape;3131;p7"/>
          <p:cNvSpPr txBox="1"/>
          <p:nvPr/>
        </p:nvSpPr>
        <p:spPr>
          <a:xfrm>
            <a:off x="7035799"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16</a:t>
            </a:r>
            <a:endParaRPr/>
          </a:p>
        </p:txBody>
      </p:sp>
      <p:sp>
        <p:nvSpPr>
          <p:cNvPr id="3132" name="Google Shape;3132;p7"/>
          <p:cNvSpPr txBox="1"/>
          <p:nvPr/>
        </p:nvSpPr>
        <p:spPr>
          <a:xfrm>
            <a:off x="9497086"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712</a:t>
            </a:r>
            <a:endParaRPr/>
          </a:p>
        </p:txBody>
      </p:sp>
      <p:sp>
        <p:nvSpPr>
          <p:cNvPr id="3133" name="Google Shape;3133;p7"/>
          <p:cNvSpPr txBox="1"/>
          <p:nvPr/>
        </p:nvSpPr>
        <p:spPr>
          <a:xfrm>
            <a:off x="1281176" y="2396369"/>
            <a:ext cx="96027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362 – 36         485 – 128              651 - 635           780 - 68 </a:t>
            </a:r>
            <a:endParaRPr/>
          </a:p>
        </p:txBody>
      </p:sp>
      <p:cxnSp>
        <p:nvCxnSpPr>
          <p:cNvPr id="31" name="Straight Connector 30"/>
          <p:cNvCxnSpPr/>
          <p:nvPr/>
        </p:nvCxnSpPr>
        <p:spPr>
          <a:xfrm>
            <a:off x="1804230" y="2100424"/>
            <a:ext cx="12801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848259" y="2078682"/>
            <a:ext cx="731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0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37"/>
        <p:cNvGrpSpPr/>
        <p:nvPr/>
      </p:nvGrpSpPr>
      <p:grpSpPr>
        <a:xfrm>
          <a:off x="0" y="0"/>
          <a:ext cx="0" cy="0"/>
          <a:chOff x="0" y="0"/>
          <a:chExt cx="0" cy="0"/>
        </a:xfrm>
      </p:grpSpPr>
      <p:grpSp>
        <p:nvGrpSpPr>
          <p:cNvPr id="3138" name="Google Shape;3138;p8"/>
          <p:cNvGrpSpPr/>
          <p:nvPr/>
        </p:nvGrpSpPr>
        <p:grpSpPr>
          <a:xfrm>
            <a:off x="754582" y="474470"/>
            <a:ext cx="10332518" cy="1569620"/>
            <a:chOff x="1067727" y="1507888"/>
            <a:chExt cx="10332518" cy="1569620"/>
          </a:xfrm>
        </p:grpSpPr>
        <p:sp>
          <p:nvSpPr>
            <p:cNvPr id="3139" name="Google Shape;3139;p8"/>
            <p:cNvSpPr txBox="1"/>
            <p:nvPr/>
          </p:nvSpPr>
          <p:spPr>
            <a:xfrm>
              <a:off x="1727345" y="1507888"/>
              <a:ext cx="967290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err="1">
                  <a:solidFill>
                    <a:schemeClr val="dk1"/>
                  </a:solidFill>
                  <a:sym typeface="Arial"/>
                </a:rPr>
                <a:t>Trong</a:t>
              </a:r>
              <a:r>
                <a:rPr lang="en-US" sz="3200" dirty="0">
                  <a:solidFill>
                    <a:schemeClr val="dk1"/>
                  </a:solidFill>
                  <a:sym typeface="Arial"/>
                </a:rPr>
                <a:t> </a:t>
              </a:r>
              <a:r>
                <a:rPr lang="en-US" sz="3200" dirty="0" err="1">
                  <a:solidFill>
                    <a:schemeClr val="dk1"/>
                  </a:solidFill>
                  <a:sym typeface="Arial"/>
                </a:rPr>
                <a:t>vườn</a:t>
              </a:r>
              <a:r>
                <a:rPr lang="en-US" sz="3200" dirty="0">
                  <a:solidFill>
                    <a:schemeClr val="dk1"/>
                  </a:solidFill>
                  <a:sym typeface="Arial"/>
                </a:rPr>
                <a:t> </a:t>
              </a:r>
              <a:r>
                <a:rPr lang="en-US" sz="3200" dirty="0" err="1">
                  <a:solidFill>
                    <a:schemeClr val="dk1"/>
                  </a:solidFill>
                  <a:sym typeface="Arial"/>
                </a:rPr>
                <a:t>ươm</a:t>
              </a:r>
              <a:r>
                <a:rPr lang="en-US" sz="3200" dirty="0">
                  <a:solidFill>
                    <a:schemeClr val="dk1"/>
                  </a:solidFill>
                  <a:sym typeface="Arial"/>
                </a:rPr>
                <a:t> </a:t>
              </a:r>
              <a:r>
                <a:rPr lang="en-US" sz="3200" dirty="0" err="1">
                  <a:solidFill>
                    <a:schemeClr val="dk1"/>
                  </a:solidFill>
                  <a:sym typeface="Arial"/>
                </a:rPr>
                <a:t>có</a:t>
              </a:r>
              <a:r>
                <a:rPr lang="en-US" sz="3200" dirty="0">
                  <a:solidFill>
                    <a:schemeClr val="dk1"/>
                  </a:solidFill>
                  <a:sym typeface="Arial"/>
                </a:rPr>
                <a:t> 456 </a:t>
              </a:r>
              <a:r>
                <a:rPr lang="en-US" sz="3200" dirty="0" err="1">
                  <a:solidFill>
                    <a:schemeClr val="dk1"/>
                  </a:solidFill>
                  <a:sym typeface="Arial"/>
                </a:rPr>
                <a:t>cây</a:t>
              </a:r>
              <a:r>
                <a:rPr lang="en-US" sz="3200" dirty="0">
                  <a:solidFill>
                    <a:schemeClr val="dk1"/>
                  </a:solidFill>
                  <a:sym typeface="Arial"/>
                </a:rPr>
                <a:t> </a:t>
              </a:r>
              <a:r>
                <a:rPr lang="en-US" sz="3200" dirty="0" err="1">
                  <a:solidFill>
                    <a:schemeClr val="dk1"/>
                  </a:solidFill>
                  <a:sym typeface="Arial"/>
                </a:rPr>
                <a:t>giống</a:t>
              </a:r>
              <a:r>
                <a:rPr lang="en-US" sz="3200" dirty="0">
                  <a:solidFill>
                    <a:schemeClr val="dk1"/>
                  </a:solidFill>
                  <a:sym typeface="Arial"/>
                </a:rPr>
                <a:t>. </a:t>
              </a:r>
              <a:r>
                <a:rPr lang="en-US" sz="3200" dirty="0" err="1">
                  <a:solidFill>
                    <a:schemeClr val="dk1"/>
                  </a:solidFill>
                  <a:sym typeface="Arial"/>
                </a:rPr>
                <a:t>Người</a:t>
              </a:r>
              <a:r>
                <a:rPr lang="en-US" sz="3200" dirty="0">
                  <a:solidFill>
                    <a:schemeClr val="dk1"/>
                  </a:solidFill>
                  <a:sym typeface="Arial"/>
                </a:rPr>
                <a:t> ta </a:t>
              </a:r>
              <a:r>
                <a:rPr lang="en-US" sz="3200" dirty="0" err="1">
                  <a:solidFill>
                    <a:schemeClr val="dk1"/>
                  </a:solidFill>
                  <a:sym typeface="Arial"/>
                </a:rPr>
                <a:t>lấy</a:t>
              </a:r>
              <a:r>
                <a:rPr lang="en-US" sz="3200" dirty="0">
                  <a:solidFill>
                    <a:schemeClr val="dk1"/>
                  </a:solidFill>
                  <a:sym typeface="Arial"/>
                </a:rPr>
                <a:t> </a:t>
              </a:r>
              <a:r>
                <a:rPr lang="en-US" sz="3200" dirty="0" err="1">
                  <a:solidFill>
                    <a:schemeClr val="dk1"/>
                  </a:solidFill>
                  <a:sym typeface="Arial"/>
                </a:rPr>
                <a:t>đi</a:t>
              </a:r>
              <a:r>
                <a:rPr lang="en-US" sz="3200" dirty="0">
                  <a:solidFill>
                    <a:schemeClr val="dk1"/>
                  </a:solidFill>
                  <a:sym typeface="Arial"/>
                </a:rPr>
                <a:t> 148 </a:t>
              </a:r>
              <a:r>
                <a:rPr lang="en-US" sz="3200" dirty="0" err="1">
                  <a:solidFill>
                    <a:schemeClr val="dk1"/>
                  </a:solidFill>
                  <a:sym typeface="Arial"/>
                </a:rPr>
                <a:t>cây</a:t>
              </a:r>
              <a:r>
                <a:rPr lang="en-US" sz="3200" dirty="0">
                  <a:solidFill>
                    <a:schemeClr val="dk1"/>
                  </a:solidFill>
                  <a:sym typeface="Arial"/>
                </a:rPr>
                <a:t> </a:t>
              </a:r>
              <a:r>
                <a:rPr lang="en-US" sz="3200" dirty="0" err="1">
                  <a:solidFill>
                    <a:schemeClr val="dk1"/>
                  </a:solidFill>
                  <a:sym typeface="Arial"/>
                </a:rPr>
                <a:t>giống</a:t>
              </a:r>
              <a:r>
                <a:rPr lang="en-US" sz="3200" dirty="0">
                  <a:solidFill>
                    <a:schemeClr val="dk1"/>
                  </a:solidFill>
                  <a:sym typeface="Arial"/>
                </a:rPr>
                <a:t> </a:t>
              </a:r>
              <a:r>
                <a:rPr lang="en-US" sz="3200" dirty="0" err="1">
                  <a:solidFill>
                    <a:schemeClr val="dk1"/>
                  </a:solidFill>
                  <a:sym typeface="Arial"/>
                </a:rPr>
                <a:t>để</a:t>
              </a:r>
              <a:r>
                <a:rPr lang="en-US" sz="3200" dirty="0">
                  <a:solidFill>
                    <a:schemeClr val="dk1"/>
                  </a:solidFill>
                  <a:sym typeface="Arial"/>
                </a:rPr>
                <a:t> </a:t>
              </a:r>
              <a:r>
                <a:rPr lang="en-US" sz="3200" dirty="0" err="1">
                  <a:solidFill>
                    <a:schemeClr val="dk1"/>
                  </a:solidFill>
                  <a:sym typeface="Arial"/>
                </a:rPr>
                <a:t>tr</a:t>
              </a:r>
              <a:r>
                <a:rPr lang="en-US" sz="3200" dirty="0" err="1">
                  <a:solidFill>
                    <a:schemeClr val="dk1"/>
                  </a:solidFill>
                </a:rPr>
                <a:t>ồ</a:t>
              </a:r>
              <a:r>
                <a:rPr lang="en-US" sz="3200" dirty="0" err="1">
                  <a:solidFill>
                    <a:schemeClr val="dk1"/>
                  </a:solidFill>
                  <a:sym typeface="Arial"/>
                </a:rPr>
                <a:t>ng</a:t>
              </a:r>
              <a:r>
                <a:rPr lang="en-US" sz="3200" dirty="0">
                  <a:solidFill>
                    <a:schemeClr val="dk1"/>
                  </a:solidFill>
                  <a:sym typeface="Arial"/>
                </a:rPr>
                <a:t> </a:t>
              </a:r>
              <a:r>
                <a:rPr lang="en-US" sz="3200" dirty="0" err="1">
                  <a:solidFill>
                    <a:schemeClr val="dk1"/>
                  </a:solidFill>
                  <a:sym typeface="Arial"/>
                </a:rPr>
                <a:t>rừng</a:t>
              </a:r>
              <a:r>
                <a:rPr lang="en-US" sz="3200" dirty="0">
                  <a:solidFill>
                    <a:schemeClr val="dk1"/>
                  </a:solidFill>
                  <a:sym typeface="Arial"/>
                </a:rPr>
                <a:t>. </a:t>
              </a:r>
              <a:r>
                <a:rPr lang="en-US" sz="3200" dirty="0" err="1">
                  <a:solidFill>
                    <a:schemeClr val="dk1"/>
                  </a:solidFill>
                  <a:sym typeface="Arial"/>
                </a:rPr>
                <a:t>Hỏi</a:t>
              </a:r>
              <a:r>
                <a:rPr lang="en-US" sz="3200" dirty="0">
                  <a:solidFill>
                    <a:schemeClr val="dk1"/>
                  </a:solidFill>
                  <a:sym typeface="Arial"/>
                </a:rPr>
                <a:t> </a:t>
              </a:r>
              <a:r>
                <a:rPr lang="en-US" sz="3200" dirty="0" err="1">
                  <a:solidFill>
                    <a:schemeClr val="dk1"/>
                  </a:solidFill>
                  <a:sym typeface="Arial"/>
                </a:rPr>
                <a:t>trong</a:t>
              </a:r>
              <a:r>
                <a:rPr lang="en-US" sz="3200" dirty="0">
                  <a:solidFill>
                    <a:schemeClr val="dk1"/>
                  </a:solidFill>
                  <a:sym typeface="Arial"/>
                </a:rPr>
                <a:t> </a:t>
              </a:r>
              <a:r>
                <a:rPr lang="en-US" sz="3200" dirty="0" err="1">
                  <a:solidFill>
                    <a:schemeClr val="dk1"/>
                  </a:solidFill>
                  <a:sym typeface="Arial"/>
                </a:rPr>
                <a:t>vườn</a:t>
              </a:r>
              <a:r>
                <a:rPr lang="en-US" sz="3200" dirty="0">
                  <a:solidFill>
                    <a:schemeClr val="dk1"/>
                  </a:solidFill>
                  <a:sym typeface="Arial"/>
                </a:rPr>
                <a:t> </a:t>
              </a:r>
              <a:r>
                <a:rPr lang="en-US" sz="3200" dirty="0" err="1">
                  <a:solidFill>
                    <a:schemeClr val="dk1"/>
                  </a:solidFill>
                  <a:sym typeface="Arial"/>
                </a:rPr>
                <a:t>ươm</a:t>
              </a:r>
              <a:r>
                <a:rPr lang="en-US" sz="3200" dirty="0">
                  <a:solidFill>
                    <a:schemeClr val="dk1"/>
                  </a:solidFill>
                  <a:sym typeface="Arial"/>
                </a:rPr>
                <a:t> </a:t>
              </a:r>
              <a:r>
                <a:rPr lang="en-US" sz="3200" dirty="0" err="1">
                  <a:solidFill>
                    <a:schemeClr val="dk1"/>
                  </a:solidFill>
                  <a:sym typeface="Arial"/>
                </a:rPr>
                <a:t>còn</a:t>
              </a:r>
              <a:r>
                <a:rPr lang="en-US" sz="3200" dirty="0">
                  <a:solidFill>
                    <a:schemeClr val="dk1"/>
                  </a:solidFill>
                  <a:sym typeface="Arial"/>
                </a:rPr>
                <a:t> </a:t>
              </a:r>
              <a:r>
                <a:rPr lang="en-US" sz="3200" dirty="0" err="1">
                  <a:solidFill>
                    <a:schemeClr val="dk1"/>
                  </a:solidFill>
                  <a:sym typeface="Arial"/>
                </a:rPr>
                <a:t>lại</a:t>
              </a:r>
              <a:r>
                <a:rPr lang="en-US" sz="3200" dirty="0">
                  <a:solidFill>
                    <a:schemeClr val="dk1"/>
                  </a:solidFill>
                  <a:sym typeface="Arial"/>
                </a:rPr>
                <a:t> </a:t>
              </a:r>
              <a:r>
                <a:rPr lang="en-US" sz="3200" dirty="0" err="1">
                  <a:solidFill>
                    <a:schemeClr val="dk1"/>
                  </a:solidFill>
                  <a:sym typeface="Arial"/>
                </a:rPr>
                <a:t>bao</a:t>
              </a:r>
              <a:r>
                <a:rPr lang="en-US" sz="3200" dirty="0">
                  <a:solidFill>
                    <a:schemeClr val="dk1"/>
                  </a:solidFill>
                  <a:sym typeface="Arial"/>
                </a:rPr>
                <a:t> </a:t>
              </a:r>
              <a:r>
                <a:rPr lang="en-US" sz="3200" dirty="0" err="1">
                  <a:solidFill>
                    <a:schemeClr val="dk1"/>
                  </a:solidFill>
                  <a:sym typeface="Arial"/>
                </a:rPr>
                <a:t>nhiêu</a:t>
              </a:r>
              <a:r>
                <a:rPr lang="en-US" sz="3200" dirty="0">
                  <a:solidFill>
                    <a:schemeClr val="dk1"/>
                  </a:solidFill>
                  <a:sym typeface="Arial"/>
                </a:rPr>
                <a:t> </a:t>
              </a:r>
              <a:r>
                <a:rPr lang="en-US" sz="3200" dirty="0" err="1">
                  <a:solidFill>
                    <a:schemeClr val="dk1"/>
                  </a:solidFill>
                  <a:sym typeface="Arial"/>
                </a:rPr>
                <a:t>cây</a:t>
              </a:r>
              <a:r>
                <a:rPr lang="en-US" sz="3200" dirty="0">
                  <a:solidFill>
                    <a:schemeClr val="dk1"/>
                  </a:solidFill>
                  <a:sym typeface="Arial"/>
                </a:rPr>
                <a:t> </a:t>
              </a:r>
              <a:r>
                <a:rPr lang="en-US" sz="3200" dirty="0" err="1">
                  <a:solidFill>
                    <a:schemeClr val="dk1"/>
                  </a:solidFill>
                  <a:sym typeface="Arial"/>
                </a:rPr>
                <a:t>giống</a:t>
              </a:r>
              <a:r>
                <a:rPr lang="en-US" sz="3200" dirty="0">
                  <a:solidFill>
                    <a:schemeClr val="dk1"/>
                  </a:solidFill>
                  <a:sym typeface="Arial"/>
                </a:rPr>
                <a:t>?</a:t>
              </a:r>
              <a:endParaRPr sz="1600" dirty="0"/>
            </a:p>
          </p:txBody>
        </p:sp>
        <p:sp>
          <p:nvSpPr>
            <p:cNvPr id="3140" name="Google Shape;3140;p8"/>
            <p:cNvSpPr/>
            <p:nvPr/>
          </p:nvSpPr>
          <p:spPr>
            <a:xfrm>
              <a:off x="1067727" y="15078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chemeClr val="lt1"/>
                  </a:solidFill>
                  <a:latin typeface="Arial"/>
                  <a:ea typeface="Arial"/>
                  <a:cs typeface="Arial"/>
                  <a:sym typeface="Arial"/>
                </a:rPr>
                <a:t>3</a:t>
              </a:r>
              <a:endParaRPr sz="3600" b="1" dirty="0">
                <a:solidFill>
                  <a:schemeClr val="lt1"/>
                </a:solidFill>
                <a:latin typeface="Arial"/>
                <a:ea typeface="Arial"/>
                <a:cs typeface="Arial"/>
                <a:sym typeface="Arial"/>
              </a:endParaRPr>
            </a:p>
          </p:txBody>
        </p:sp>
      </p:grpSp>
      <p:sp>
        <p:nvSpPr>
          <p:cNvPr id="3141" name="Google Shape;3141;p8"/>
          <p:cNvSpPr txBox="1"/>
          <p:nvPr/>
        </p:nvSpPr>
        <p:spPr>
          <a:xfrm>
            <a:off x="925576" y="2881301"/>
            <a:ext cx="4027424" cy="20620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err="1">
                <a:solidFill>
                  <a:srgbClr val="0070C0"/>
                </a:solidFill>
                <a:sym typeface="Arial"/>
              </a:rPr>
              <a:t>Tóm</a:t>
            </a:r>
            <a:r>
              <a:rPr lang="en-US" sz="3200" dirty="0">
                <a:solidFill>
                  <a:srgbClr val="0070C0"/>
                </a:solidFill>
                <a:sym typeface="Arial"/>
              </a:rPr>
              <a:t> </a:t>
            </a:r>
            <a:r>
              <a:rPr lang="en-US" sz="3200" dirty="0" err="1">
                <a:solidFill>
                  <a:srgbClr val="0070C0"/>
                </a:solidFill>
                <a:sym typeface="Arial"/>
              </a:rPr>
              <a:t>tắt</a:t>
            </a:r>
            <a:r>
              <a:rPr lang="en-US" sz="3200" dirty="0">
                <a:solidFill>
                  <a:srgbClr val="0070C0"/>
                </a:solidFill>
                <a:sym typeface="Arial"/>
              </a:rPr>
              <a:t>:</a:t>
            </a:r>
            <a:endParaRPr sz="3200" dirty="0">
              <a:solidFill>
                <a:srgbClr val="0070C0"/>
              </a:solidFill>
            </a:endParaRPr>
          </a:p>
          <a:p>
            <a:pPr marL="0" marR="0" lvl="0" indent="0" algn="l" rtl="0">
              <a:spcBef>
                <a:spcPts val="0"/>
              </a:spcBef>
              <a:spcAft>
                <a:spcPts val="0"/>
              </a:spcAft>
              <a:buNone/>
            </a:pPr>
            <a:r>
              <a:rPr lang="en-US" sz="3200" dirty="0" err="1">
                <a:solidFill>
                  <a:srgbClr val="0070C0"/>
                </a:solidFill>
                <a:sym typeface="Arial"/>
              </a:rPr>
              <a:t>Có</a:t>
            </a:r>
            <a:r>
              <a:rPr lang="en-US" sz="3200" dirty="0">
                <a:solidFill>
                  <a:srgbClr val="0070C0"/>
                </a:solidFill>
                <a:sym typeface="Arial"/>
              </a:rPr>
              <a:t>       : 456 </a:t>
            </a:r>
            <a:r>
              <a:rPr lang="en-US" sz="3200" dirty="0" err="1">
                <a:solidFill>
                  <a:srgbClr val="0070C0"/>
                </a:solidFill>
                <a:sym typeface="Arial"/>
              </a:rPr>
              <a:t>cây</a:t>
            </a:r>
            <a:r>
              <a:rPr lang="en-US" sz="3200" dirty="0">
                <a:solidFill>
                  <a:srgbClr val="0070C0"/>
                </a:solidFill>
                <a:sym typeface="Arial"/>
              </a:rPr>
              <a:t> </a:t>
            </a:r>
            <a:endParaRPr sz="3200" dirty="0">
              <a:solidFill>
                <a:srgbClr val="0070C0"/>
              </a:solidFill>
            </a:endParaRPr>
          </a:p>
          <a:p>
            <a:pPr marL="0" marR="0" lvl="0" indent="0" algn="l" rtl="0">
              <a:spcBef>
                <a:spcPts val="0"/>
              </a:spcBef>
              <a:spcAft>
                <a:spcPts val="0"/>
              </a:spcAft>
              <a:buNone/>
            </a:pPr>
            <a:r>
              <a:rPr lang="en-US" sz="3200" dirty="0" err="1">
                <a:solidFill>
                  <a:srgbClr val="0070C0"/>
                </a:solidFill>
                <a:sym typeface="Arial"/>
              </a:rPr>
              <a:t>Lấy</a:t>
            </a:r>
            <a:r>
              <a:rPr lang="en-US" sz="3200" dirty="0">
                <a:solidFill>
                  <a:srgbClr val="0070C0"/>
                </a:solidFill>
                <a:sym typeface="Arial"/>
              </a:rPr>
              <a:t> </a:t>
            </a:r>
            <a:r>
              <a:rPr lang="en-US" sz="3200" dirty="0" err="1">
                <a:solidFill>
                  <a:srgbClr val="0070C0"/>
                </a:solidFill>
                <a:sym typeface="Arial"/>
              </a:rPr>
              <a:t>đi</a:t>
            </a:r>
            <a:r>
              <a:rPr lang="en-US" sz="3200" dirty="0">
                <a:solidFill>
                  <a:srgbClr val="0070C0"/>
                </a:solidFill>
                <a:sym typeface="Arial"/>
              </a:rPr>
              <a:t>  : 148 </a:t>
            </a:r>
            <a:r>
              <a:rPr lang="en-US" sz="3200" dirty="0" err="1">
                <a:solidFill>
                  <a:srgbClr val="0070C0"/>
                </a:solidFill>
                <a:sym typeface="Arial"/>
              </a:rPr>
              <a:t>cây</a:t>
            </a:r>
            <a:endParaRPr sz="3200" dirty="0">
              <a:solidFill>
                <a:srgbClr val="0070C0"/>
              </a:solidFill>
              <a:sym typeface="Arial"/>
            </a:endParaRPr>
          </a:p>
          <a:p>
            <a:pPr marL="0" marR="0" lvl="0" indent="0" algn="l" rtl="0">
              <a:spcBef>
                <a:spcPts val="0"/>
              </a:spcBef>
              <a:spcAft>
                <a:spcPts val="0"/>
              </a:spcAft>
              <a:buNone/>
            </a:pPr>
            <a:r>
              <a:rPr lang="en-US" sz="3200" dirty="0" err="1">
                <a:solidFill>
                  <a:srgbClr val="0070C0"/>
                </a:solidFill>
                <a:sym typeface="Arial"/>
              </a:rPr>
              <a:t>Còn</a:t>
            </a:r>
            <a:r>
              <a:rPr lang="en-US" sz="3200" dirty="0">
                <a:solidFill>
                  <a:srgbClr val="0070C0"/>
                </a:solidFill>
                <a:sym typeface="Arial"/>
              </a:rPr>
              <a:t> </a:t>
            </a:r>
            <a:r>
              <a:rPr lang="en-US" sz="3200" dirty="0" err="1">
                <a:solidFill>
                  <a:srgbClr val="0070C0"/>
                </a:solidFill>
                <a:sym typeface="Arial"/>
              </a:rPr>
              <a:t>lại</a:t>
            </a:r>
            <a:r>
              <a:rPr lang="en-US" sz="3200" dirty="0">
                <a:solidFill>
                  <a:srgbClr val="0070C0"/>
                </a:solidFill>
                <a:sym typeface="Arial"/>
              </a:rPr>
              <a:t>: …. </a:t>
            </a:r>
            <a:r>
              <a:rPr lang="en-US" sz="3200" dirty="0" err="1">
                <a:solidFill>
                  <a:srgbClr val="0070C0"/>
                </a:solidFill>
                <a:sym typeface="Arial"/>
              </a:rPr>
              <a:t>cây</a:t>
            </a:r>
            <a:r>
              <a:rPr lang="en-US" sz="3200" dirty="0">
                <a:solidFill>
                  <a:srgbClr val="0070C0"/>
                </a:solidFill>
                <a:sym typeface="Arial"/>
              </a:rPr>
              <a:t> ?</a:t>
            </a:r>
            <a:endParaRPr sz="3200" dirty="0">
              <a:solidFill>
                <a:srgbClr val="0070C0"/>
              </a:solidFill>
            </a:endParaRPr>
          </a:p>
        </p:txBody>
      </p:sp>
      <p:sp>
        <p:nvSpPr>
          <p:cNvPr id="3142" name="Google Shape;3142;p8"/>
          <p:cNvSpPr txBox="1"/>
          <p:nvPr/>
        </p:nvSpPr>
        <p:spPr>
          <a:xfrm>
            <a:off x="4584700" y="3004411"/>
            <a:ext cx="6642100" cy="18158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dirty="0" err="1">
                <a:solidFill>
                  <a:srgbClr val="FF0000"/>
                </a:solidFill>
                <a:sym typeface="Arial"/>
              </a:rPr>
              <a:t>Bài</a:t>
            </a:r>
            <a:r>
              <a:rPr lang="en-US" sz="2800" dirty="0">
                <a:solidFill>
                  <a:srgbClr val="FF0000"/>
                </a:solidFill>
                <a:sym typeface="Arial"/>
              </a:rPr>
              <a:t> </a:t>
            </a:r>
            <a:r>
              <a:rPr lang="en-US" sz="2800" dirty="0" err="1">
                <a:solidFill>
                  <a:srgbClr val="FF0000"/>
                </a:solidFill>
                <a:sym typeface="Arial"/>
              </a:rPr>
              <a:t>giải</a:t>
            </a:r>
            <a:endParaRPr sz="2800" dirty="0">
              <a:solidFill>
                <a:srgbClr val="FF0000"/>
              </a:solidFill>
              <a:sym typeface="Arial"/>
            </a:endParaRPr>
          </a:p>
          <a:p>
            <a:pPr marL="0" marR="0" lvl="0" indent="0" algn="l" rtl="0">
              <a:spcBef>
                <a:spcPts val="0"/>
              </a:spcBef>
              <a:spcAft>
                <a:spcPts val="0"/>
              </a:spcAft>
              <a:buNone/>
            </a:pPr>
            <a:r>
              <a:rPr lang="en-US" sz="2800" dirty="0" err="1">
                <a:solidFill>
                  <a:srgbClr val="FF0000"/>
                </a:solidFill>
                <a:sym typeface="Arial"/>
              </a:rPr>
              <a:t>Trong</a:t>
            </a:r>
            <a:r>
              <a:rPr lang="en-US" sz="2800" dirty="0">
                <a:solidFill>
                  <a:srgbClr val="FF0000"/>
                </a:solidFill>
                <a:sym typeface="Arial"/>
              </a:rPr>
              <a:t> </a:t>
            </a:r>
            <a:r>
              <a:rPr lang="en-US" sz="2800" dirty="0" err="1">
                <a:solidFill>
                  <a:srgbClr val="FF0000"/>
                </a:solidFill>
                <a:sym typeface="Arial"/>
              </a:rPr>
              <a:t>vườn</a:t>
            </a:r>
            <a:r>
              <a:rPr lang="en-US" sz="2800" dirty="0">
                <a:solidFill>
                  <a:srgbClr val="FF0000"/>
                </a:solidFill>
                <a:sym typeface="Arial"/>
              </a:rPr>
              <a:t> </a:t>
            </a:r>
            <a:r>
              <a:rPr lang="en-US" sz="2800" dirty="0" err="1">
                <a:solidFill>
                  <a:srgbClr val="FF0000"/>
                </a:solidFill>
                <a:sym typeface="Arial"/>
              </a:rPr>
              <a:t>ươm</a:t>
            </a:r>
            <a:r>
              <a:rPr lang="en-US" sz="2800" dirty="0">
                <a:solidFill>
                  <a:srgbClr val="FF0000"/>
                </a:solidFill>
                <a:sym typeface="Arial"/>
              </a:rPr>
              <a:t> </a:t>
            </a:r>
            <a:r>
              <a:rPr lang="en-US" sz="2800" dirty="0" err="1">
                <a:solidFill>
                  <a:srgbClr val="FF0000"/>
                </a:solidFill>
                <a:sym typeface="Arial"/>
              </a:rPr>
              <a:t>còn</a:t>
            </a:r>
            <a:r>
              <a:rPr lang="en-US" sz="2800" dirty="0">
                <a:solidFill>
                  <a:srgbClr val="FF0000"/>
                </a:solidFill>
                <a:sym typeface="Arial"/>
              </a:rPr>
              <a:t> </a:t>
            </a:r>
            <a:r>
              <a:rPr lang="en-US" sz="2800" dirty="0" err="1">
                <a:solidFill>
                  <a:srgbClr val="FF0000"/>
                </a:solidFill>
                <a:sym typeface="Arial"/>
              </a:rPr>
              <a:t>lại</a:t>
            </a:r>
            <a:r>
              <a:rPr lang="en-US" sz="2800" dirty="0">
                <a:solidFill>
                  <a:srgbClr val="FF0000"/>
                </a:solidFill>
                <a:sym typeface="Arial"/>
              </a:rPr>
              <a:t> </a:t>
            </a:r>
            <a:r>
              <a:rPr lang="en-US" sz="2800" dirty="0" err="1">
                <a:solidFill>
                  <a:srgbClr val="FF0000"/>
                </a:solidFill>
                <a:sym typeface="Arial"/>
              </a:rPr>
              <a:t>số</a:t>
            </a:r>
            <a:r>
              <a:rPr lang="en-US" sz="2800" dirty="0">
                <a:solidFill>
                  <a:srgbClr val="FF0000"/>
                </a:solidFill>
                <a:sym typeface="Arial"/>
              </a:rPr>
              <a:t> </a:t>
            </a:r>
            <a:r>
              <a:rPr lang="en-US" sz="2800" dirty="0" err="1">
                <a:solidFill>
                  <a:srgbClr val="FF0000"/>
                </a:solidFill>
                <a:sym typeface="Arial"/>
              </a:rPr>
              <a:t>cây</a:t>
            </a:r>
            <a:r>
              <a:rPr lang="en-US" sz="2800" dirty="0">
                <a:solidFill>
                  <a:srgbClr val="FF0000"/>
                </a:solidFill>
                <a:sym typeface="Arial"/>
              </a:rPr>
              <a:t> </a:t>
            </a:r>
            <a:r>
              <a:rPr lang="en-US" sz="2800" dirty="0" err="1">
                <a:solidFill>
                  <a:srgbClr val="FF0000"/>
                </a:solidFill>
                <a:sym typeface="Arial"/>
              </a:rPr>
              <a:t>giống</a:t>
            </a:r>
            <a:r>
              <a:rPr lang="en-US" sz="2800" dirty="0">
                <a:solidFill>
                  <a:srgbClr val="FF0000"/>
                </a:solidFill>
                <a:sym typeface="Arial"/>
              </a:rPr>
              <a:t> </a:t>
            </a:r>
            <a:r>
              <a:rPr lang="en-US" sz="2800" dirty="0" err="1">
                <a:solidFill>
                  <a:srgbClr val="FF0000"/>
                </a:solidFill>
                <a:sym typeface="Arial"/>
              </a:rPr>
              <a:t>là</a:t>
            </a:r>
            <a:r>
              <a:rPr lang="en-US" sz="2800" dirty="0">
                <a:solidFill>
                  <a:srgbClr val="FF0000"/>
                </a:solidFill>
                <a:sym typeface="Arial"/>
              </a:rPr>
              <a:t>:</a:t>
            </a:r>
            <a:endParaRPr sz="2800" dirty="0">
              <a:solidFill>
                <a:srgbClr val="FF0000"/>
              </a:solidFill>
            </a:endParaRPr>
          </a:p>
          <a:p>
            <a:pPr marL="0" marR="0" lvl="0" indent="0" algn="l" rtl="0">
              <a:spcBef>
                <a:spcPts val="0"/>
              </a:spcBef>
              <a:spcAft>
                <a:spcPts val="0"/>
              </a:spcAft>
              <a:buNone/>
            </a:pPr>
            <a:r>
              <a:rPr lang="en-US" sz="2800" dirty="0">
                <a:solidFill>
                  <a:srgbClr val="FF0000"/>
                </a:solidFill>
                <a:sym typeface="Arial"/>
              </a:rPr>
              <a:t>            456 – 148 = 308 (</a:t>
            </a:r>
            <a:r>
              <a:rPr lang="en-US" sz="2800" dirty="0" err="1">
                <a:solidFill>
                  <a:srgbClr val="FF0000"/>
                </a:solidFill>
                <a:sym typeface="Arial"/>
              </a:rPr>
              <a:t>cây</a:t>
            </a:r>
            <a:r>
              <a:rPr lang="en-US" sz="2800" dirty="0">
                <a:solidFill>
                  <a:srgbClr val="FF0000"/>
                </a:solidFill>
                <a:sym typeface="Arial"/>
              </a:rPr>
              <a:t>)</a:t>
            </a:r>
            <a:endParaRPr sz="2800" dirty="0">
              <a:solidFill>
                <a:srgbClr val="FF0000"/>
              </a:solidFill>
            </a:endParaRPr>
          </a:p>
          <a:p>
            <a:pPr marL="0" marR="0" lvl="0" indent="0" algn="l" rtl="0">
              <a:spcBef>
                <a:spcPts val="0"/>
              </a:spcBef>
              <a:spcAft>
                <a:spcPts val="0"/>
              </a:spcAft>
              <a:buNone/>
            </a:pPr>
            <a:r>
              <a:rPr lang="en-US" sz="2800" dirty="0">
                <a:solidFill>
                  <a:srgbClr val="FF0000"/>
                </a:solidFill>
                <a:sym typeface="Arial"/>
              </a:rPr>
              <a:t>                            </a:t>
            </a:r>
            <a:r>
              <a:rPr lang="en-US" sz="2800" dirty="0" err="1">
                <a:solidFill>
                  <a:srgbClr val="FF0000"/>
                </a:solidFill>
                <a:sym typeface="Arial"/>
              </a:rPr>
              <a:t>Đáp</a:t>
            </a:r>
            <a:r>
              <a:rPr lang="en-US" sz="2800" dirty="0">
                <a:solidFill>
                  <a:srgbClr val="FF0000"/>
                </a:solidFill>
                <a:sym typeface="Arial"/>
              </a:rPr>
              <a:t> </a:t>
            </a:r>
            <a:r>
              <a:rPr lang="en-US" sz="2800" dirty="0" err="1">
                <a:solidFill>
                  <a:srgbClr val="FF0000"/>
                </a:solidFill>
                <a:sym typeface="Arial"/>
              </a:rPr>
              <a:t>số</a:t>
            </a:r>
            <a:r>
              <a:rPr lang="en-US" sz="2800" dirty="0">
                <a:solidFill>
                  <a:srgbClr val="FF0000"/>
                </a:solidFill>
                <a:sym typeface="Arial"/>
              </a:rPr>
              <a:t>: 308 </a:t>
            </a:r>
            <a:r>
              <a:rPr lang="en-US" sz="2800" dirty="0" err="1">
                <a:solidFill>
                  <a:srgbClr val="FF0000"/>
                </a:solidFill>
                <a:sym typeface="Arial"/>
              </a:rPr>
              <a:t>cây</a:t>
            </a:r>
            <a:r>
              <a:rPr lang="en-US" sz="2800" dirty="0">
                <a:solidFill>
                  <a:srgbClr val="FF0000"/>
                </a:solidFill>
                <a:sym typeface="Arial"/>
              </a:rPr>
              <a:t> </a:t>
            </a:r>
            <a:r>
              <a:rPr lang="en-US" sz="2800" dirty="0" err="1">
                <a:solidFill>
                  <a:srgbClr val="FF0000"/>
                </a:solidFill>
                <a:sym typeface="Arial"/>
              </a:rPr>
              <a:t>giống</a:t>
            </a:r>
            <a:endParaRPr sz="2800" dirty="0">
              <a:solidFill>
                <a:srgbClr val="FF0000"/>
              </a:solidFill>
              <a:sym typeface="Arial"/>
            </a:endParaRPr>
          </a:p>
        </p:txBody>
      </p:sp>
      <p:cxnSp>
        <p:nvCxnSpPr>
          <p:cNvPr id="7" name="Straight Connector 6"/>
          <p:cNvCxnSpPr/>
          <p:nvPr/>
        </p:nvCxnSpPr>
        <p:spPr>
          <a:xfrm>
            <a:off x="4758750" y="1006958"/>
            <a:ext cx="29260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775250" y="1006958"/>
            <a:ext cx="914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54988" y="1514958"/>
            <a:ext cx="23774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54988" y="2047748"/>
            <a:ext cx="49377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1118038"/>
            <a:chOff x="1523998" y="0"/>
            <a:chExt cx="2190751" cy="1118038"/>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panose="020B0604020202020204" pitchFamily="34" charset="0"/>
                  <a:cs typeface="Arial" panose="020B0604020202020204" pitchFamily="34" charset="0"/>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panose="020B0604020202020204" pitchFamily="34" charset="0"/>
                  <a:cs typeface="Arial" panose="020B0604020202020204" pitchFamily="34" charset="0"/>
                  <a:sym typeface="Arial"/>
                </a:endParaRPr>
              </a:p>
            </p:txBody>
          </p:sp>
        </p:grpSp>
        <p:sp>
          <p:nvSpPr>
            <p:cNvPr id="2601" name="Google Shape;2601;p1"/>
            <p:cNvSpPr txBox="1"/>
            <p:nvPr/>
          </p:nvSpPr>
          <p:spPr>
            <a:xfrm>
              <a:off x="1556465" y="40860"/>
              <a:ext cx="2125815"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dirty="0">
                  <a:solidFill>
                    <a:srgbClr val="76923C"/>
                  </a:solidFill>
                  <a:latin typeface="Arial" panose="020B0604020202020204" pitchFamily="34" charset="0"/>
                  <a:ea typeface="Cookie"/>
                  <a:cs typeface="Arial" panose="020B0604020202020204" pitchFamily="34" charset="0"/>
                  <a:sym typeface="Cookie"/>
                </a:rPr>
                <a:t>CHỦ ĐỀ 12</a:t>
              </a:r>
              <a:endParaRPr sz="3200" b="0" i="0" u="none" strike="noStrike" cap="none" dirty="0">
                <a:solidFill>
                  <a:srgbClr val="76923C"/>
                </a:solidFill>
                <a:latin typeface="Arial" panose="020B0604020202020204" pitchFamily="34" charset="0"/>
                <a:ea typeface="Cookie"/>
                <a:cs typeface="Arial" panose="020B0604020202020204" pitchFamily="34" charset="0"/>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Arial" panose="020B0604020202020204" pitchFamily="34" charset="0"/>
                <a:ea typeface="Cookie"/>
                <a:cs typeface="Arial" panose="020B0604020202020204" pitchFamily="34" charset="0"/>
                <a:sym typeface="Cookie"/>
              </a:rPr>
              <a:t>PHÉP CỘNG, PHÉP TRỪ TRONG PHẠM VI 1000</a:t>
            </a:r>
            <a:endParaRPr sz="3600" b="0" i="0" u="none" strike="noStrike" cap="none">
              <a:solidFill>
                <a:srgbClr val="4F6128"/>
              </a:solidFill>
              <a:latin typeface="Arial" panose="020B0604020202020204" pitchFamily="34" charset="0"/>
              <a:ea typeface="Cookie"/>
              <a:cs typeface="Arial" panose="020B0604020202020204" pitchFamily="34" charset="0"/>
              <a:sym typeface="Cookie"/>
            </a:endParaRPr>
          </a:p>
        </p:txBody>
      </p:sp>
      <p:sp>
        <p:nvSpPr>
          <p:cNvPr id="2603" name="Google Shape;2603;p1"/>
          <p:cNvSpPr txBox="1"/>
          <p:nvPr/>
        </p:nvSpPr>
        <p:spPr>
          <a:xfrm>
            <a:off x="2486671" y="2670672"/>
            <a:ext cx="6949441"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dirty="0">
                <a:solidFill>
                  <a:schemeClr val="lt1"/>
                </a:solidFill>
                <a:latin typeface="Arial" panose="020B0604020202020204" pitchFamily="34" charset="0"/>
                <a:ea typeface="Cookie"/>
                <a:cs typeface="Arial" panose="020B0604020202020204" pitchFamily="34" charset="0"/>
                <a:sym typeface="Cookie"/>
              </a:rPr>
              <a:t>BÀI 62</a:t>
            </a:r>
            <a:r>
              <a:rPr lang="en-US" sz="5400" b="0" i="0" u="none" strike="noStrike" cap="none" dirty="0" smtClean="0">
                <a:solidFill>
                  <a:schemeClr val="lt1"/>
                </a:solidFill>
                <a:latin typeface="Arial" panose="020B0604020202020204" pitchFamily="34" charset="0"/>
                <a:ea typeface="Cookie"/>
                <a:cs typeface="Arial" panose="020B0604020202020204" pitchFamily="34" charset="0"/>
                <a:sym typeface="Cookie"/>
              </a:rPr>
              <a:t>: </a:t>
            </a:r>
            <a:r>
              <a:rPr lang="en-US" sz="5400" b="0" i="0" u="none" strike="noStrike" cap="none" smtClean="0">
                <a:solidFill>
                  <a:schemeClr val="lt1"/>
                </a:solidFill>
                <a:latin typeface="Arial" panose="020B0604020202020204" pitchFamily="34" charset="0"/>
                <a:ea typeface="Cookie"/>
                <a:cs typeface="Arial" panose="020B0604020202020204" pitchFamily="34" charset="0"/>
                <a:sym typeface="Cookie"/>
              </a:rPr>
              <a:t>TIẾT 2</a:t>
            </a:r>
            <a:endParaRPr sz="5400" dirty="0">
              <a:latin typeface="Arial" panose="020B0604020202020204" pitchFamily="34" charset="0"/>
              <a:cs typeface="Arial" panose="020B0604020202020204" pitchFamily="34" charset="0"/>
            </a:endParaRPr>
          </a:p>
          <a:p>
            <a:pPr marL="0" marR="0" lvl="0" indent="0" algn="ctr" rtl="0">
              <a:spcBef>
                <a:spcPts val="0"/>
              </a:spcBef>
              <a:spcAft>
                <a:spcPts val="0"/>
              </a:spcAft>
              <a:buNone/>
            </a:pPr>
            <a:r>
              <a:rPr lang="en-US" sz="5400" b="0" i="0" u="none" strike="noStrike" cap="none" smtClean="0">
                <a:solidFill>
                  <a:schemeClr val="lt1"/>
                </a:solidFill>
                <a:latin typeface="Arial" panose="020B0604020202020204" pitchFamily="34" charset="0"/>
                <a:ea typeface="Cookie"/>
                <a:cs typeface="Arial" panose="020B0604020202020204" pitchFamily="34" charset="0"/>
                <a:sym typeface="Cookie"/>
              </a:rPr>
              <a:t>LUYỆN TẬP</a:t>
            </a:r>
            <a:endParaRPr sz="5400" b="0" i="0" u="none" strike="noStrike" cap="none" dirty="0">
              <a:solidFill>
                <a:schemeClr val="lt1"/>
              </a:solidFill>
              <a:latin typeface="Arial" panose="020B0604020202020204" pitchFamily="34" charset="0"/>
              <a:ea typeface="Cookie"/>
              <a:cs typeface="Arial" panose="020B0604020202020204" pitchFamily="34" charset="0"/>
              <a:sym typeface="Cookie"/>
            </a:endParaRPr>
          </a:p>
        </p:txBody>
      </p:sp>
    </p:spTree>
    <p:extLst>
      <p:ext uri="{BB962C8B-B14F-4D97-AF65-F5344CB8AC3E}">
        <p14:creationId xmlns:p14="http://schemas.microsoft.com/office/powerpoint/2010/main" val="296874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50"/>
        <p:cNvGrpSpPr/>
        <p:nvPr/>
      </p:nvGrpSpPr>
      <p:grpSpPr>
        <a:xfrm>
          <a:off x="0" y="0"/>
          <a:ext cx="0" cy="0"/>
          <a:chOff x="0" y="0"/>
          <a:chExt cx="0" cy="0"/>
        </a:xfrm>
      </p:grpSpPr>
      <p:grpSp>
        <p:nvGrpSpPr>
          <p:cNvPr id="3151" name="Google Shape;3151;p10"/>
          <p:cNvGrpSpPr/>
          <p:nvPr/>
        </p:nvGrpSpPr>
        <p:grpSpPr>
          <a:xfrm>
            <a:off x="3096728" y="660813"/>
            <a:ext cx="3614218" cy="570588"/>
            <a:chOff x="1296327" y="1647588"/>
            <a:chExt cx="3614218" cy="570588"/>
          </a:xfrm>
        </p:grpSpPr>
        <p:sp>
          <p:nvSpPr>
            <p:cNvPr id="3152" name="Google Shape;3152;p10"/>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3153" name="Google Shape;3153;p1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3154" name="Google Shape;3154;p10"/>
          <p:cNvSpPr txBox="1"/>
          <p:nvPr/>
        </p:nvSpPr>
        <p:spPr>
          <a:xfrm>
            <a:off x="2011936" y="1271364"/>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dirty="0">
                <a:solidFill>
                  <a:srgbClr val="31859B"/>
                </a:solidFill>
                <a:latin typeface="Arial"/>
                <a:ea typeface="Arial"/>
                <a:cs typeface="Arial"/>
                <a:sym typeface="Arial"/>
              </a:rPr>
              <a:t>457</a:t>
            </a:r>
            <a:endParaRPr dirty="0"/>
          </a:p>
          <a:p>
            <a:pPr marL="0" marR="0" lvl="0" indent="0" algn="l" rtl="0">
              <a:lnSpc>
                <a:spcPct val="150000"/>
              </a:lnSpc>
              <a:spcBef>
                <a:spcPts val="0"/>
              </a:spcBef>
              <a:spcAft>
                <a:spcPts val="0"/>
              </a:spcAft>
              <a:buNone/>
            </a:pPr>
            <a:r>
              <a:rPr lang="en-US" sz="3600" b="1" dirty="0">
                <a:solidFill>
                  <a:srgbClr val="31859B"/>
                </a:solidFill>
                <a:latin typeface="Arial"/>
                <a:ea typeface="Arial"/>
                <a:cs typeface="Arial"/>
                <a:sym typeface="Arial"/>
              </a:rPr>
              <a:t>285</a:t>
            </a:r>
            <a:endParaRPr sz="3600" b="1" dirty="0">
              <a:solidFill>
                <a:srgbClr val="31859B"/>
              </a:solidFill>
              <a:latin typeface="Arial"/>
              <a:ea typeface="Arial"/>
              <a:cs typeface="Arial"/>
              <a:sym typeface="Arial"/>
            </a:endParaRPr>
          </a:p>
        </p:txBody>
      </p:sp>
      <p:sp>
        <p:nvSpPr>
          <p:cNvPr id="3155" name="Google Shape;3155;p10"/>
          <p:cNvSpPr txBox="1"/>
          <p:nvPr/>
        </p:nvSpPr>
        <p:spPr>
          <a:xfrm>
            <a:off x="1709954" y="187076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156" name="Google Shape;3156;p10"/>
          <p:cNvCxnSpPr/>
          <p:nvPr/>
        </p:nvCxnSpPr>
        <p:spPr>
          <a:xfrm>
            <a:off x="1821180" y="2895225"/>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157" name="Google Shape;3157;p10"/>
          <p:cNvSpPr txBox="1"/>
          <p:nvPr/>
        </p:nvSpPr>
        <p:spPr>
          <a:xfrm>
            <a:off x="1991605"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1</a:t>
            </a:r>
            <a:endParaRPr sz="3600" b="1">
              <a:solidFill>
                <a:srgbClr val="E36C09"/>
              </a:solidFill>
              <a:latin typeface="Arial"/>
              <a:ea typeface="Arial"/>
              <a:cs typeface="Arial"/>
              <a:sym typeface="Arial"/>
            </a:endParaRPr>
          </a:p>
        </p:txBody>
      </p:sp>
      <p:sp>
        <p:nvSpPr>
          <p:cNvPr id="3158" name="Google Shape;3158;p10"/>
          <p:cNvSpPr txBox="1"/>
          <p:nvPr/>
        </p:nvSpPr>
        <p:spPr>
          <a:xfrm>
            <a:off x="2256398"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7</a:t>
            </a:r>
            <a:endParaRPr sz="3600" b="1">
              <a:solidFill>
                <a:srgbClr val="E36C09"/>
              </a:solidFill>
              <a:latin typeface="Arial"/>
              <a:ea typeface="Arial"/>
              <a:cs typeface="Arial"/>
              <a:sym typeface="Arial"/>
            </a:endParaRPr>
          </a:p>
        </p:txBody>
      </p:sp>
      <p:sp>
        <p:nvSpPr>
          <p:cNvPr id="3159" name="Google Shape;3159;p10"/>
          <p:cNvSpPr txBox="1"/>
          <p:nvPr/>
        </p:nvSpPr>
        <p:spPr>
          <a:xfrm>
            <a:off x="2509860" y="2980588"/>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160" name="Google Shape;3160;p10"/>
          <p:cNvSpPr txBox="1"/>
          <p:nvPr/>
        </p:nvSpPr>
        <p:spPr>
          <a:xfrm>
            <a:off x="3409985" y="1468205"/>
            <a:ext cx="7524715" cy="26776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dirty="0">
                <a:solidFill>
                  <a:schemeClr val="dk1"/>
                </a:solidFill>
                <a:latin typeface="Arial"/>
                <a:ea typeface="Arial"/>
                <a:cs typeface="Arial"/>
                <a:sym typeface="Arial"/>
              </a:rPr>
              <a:t>7 </a:t>
            </a:r>
            <a:r>
              <a:rPr lang="en-US" sz="2800" dirty="0" err="1">
                <a:solidFill>
                  <a:schemeClr val="dk1"/>
                </a:solidFill>
                <a:latin typeface="Arial"/>
                <a:ea typeface="Arial"/>
                <a:cs typeface="Arial"/>
                <a:sym typeface="Arial"/>
              </a:rPr>
              <a:t>trừ</a:t>
            </a:r>
            <a:r>
              <a:rPr lang="en-US" sz="2800" dirty="0">
                <a:solidFill>
                  <a:schemeClr val="dk1"/>
                </a:solidFill>
                <a:latin typeface="Arial"/>
                <a:ea typeface="Arial"/>
                <a:cs typeface="Arial"/>
                <a:sym typeface="Arial"/>
              </a:rPr>
              <a:t> 5 </a:t>
            </a:r>
            <a:r>
              <a:rPr lang="en-US" sz="2800" dirty="0" err="1">
                <a:solidFill>
                  <a:schemeClr val="dk1"/>
                </a:solidFill>
                <a:latin typeface="Arial"/>
                <a:ea typeface="Arial"/>
                <a:cs typeface="Arial"/>
                <a:sym typeface="Arial"/>
              </a:rPr>
              <a:t>bằng</a:t>
            </a:r>
            <a:r>
              <a:rPr lang="en-US" sz="2800" dirty="0">
                <a:solidFill>
                  <a:schemeClr val="dk1"/>
                </a:solidFill>
                <a:latin typeface="Arial"/>
                <a:ea typeface="Arial"/>
                <a:cs typeface="Arial"/>
                <a:sym typeface="Arial"/>
              </a:rPr>
              <a:t> 2, </a:t>
            </a:r>
            <a:r>
              <a:rPr lang="en-US" sz="2800" dirty="0" err="1">
                <a:solidFill>
                  <a:schemeClr val="dk1"/>
                </a:solidFill>
                <a:latin typeface="Arial"/>
                <a:ea typeface="Arial"/>
                <a:cs typeface="Arial"/>
                <a:sym typeface="Arial"/>
              </a:rPr>
              <a:t>viết</a:t>
            </a:r>
            <a:r>
              <a:rPr lang="en-US" sz="2800" dirty="0">
                <a:solidFill>
                  <a:schemeClr val="dk1"/>
                </a:solidFill>
                <a:latin typeface="Arial"/>
                <a:ea typeface="Arial"/>
                <a:cs typeface="Arial"/>
                <a:sym typeface="Arial"/>
              </a:rPr>
              <a:t> 2</a:t>
            </a:r>
            <a:endParaRPr dirty="0"/>
          </a:p>
          <a:p>
            <a:pPr marL="285750" marR="0" lvl="0" indent="-285750" algn="l" rtl="0">
              <a:lnSpc>
                <a:spcPct val="150000"/>
              </a:lnSpc>
              <a:spcBef>
                <a:spcPts val="0"/>
              </a:spcBef>
              <a:spcAft>
                <a:spcPts val="0"/>
              </a:spcAft>
              <a:buClr>
                <a:schemeClr val="dk1"/>
              </a:buClr>
              <a:buSzPts val="2800"/>
              <a:buFont typeface="Arial"/>
              <a:buChar char="•"/>
            </a:pPr>
            <a:r>
              <a:rPr lang="en-US" sz="2800" dirty="0">
                <a:solidFill>
                  <a:schemeClr val="dk1"/>
                </a:solidFill>
                <a:latin typeface="Arial"/>
                <a:ea typeface="Arial"/>
                <a:cs typeface="Arial"/>
                <a:sym typeface="Arial"/>
              </a:rPr>
              <a:t>5 </a:t>
            </a:r>
            <a:r>
              <a:rPr lang="en-US" sz="2800" dirty="0" err="1">
                <a:solidFill>
                  <a:schemeClr val="dk1"/>
                </a:solidFill>
                <a:latin typeface="Arial"/>
                <a:ea typeface="Arial"/>
                <a:cs typeface="Arial"/>
                <a:sym typeface="Arial"/>
              </a:rPr>
              <a:t>không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trừ</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được</a:t>
            </a:r>
            <a:r>
              <a:rPr lang="en-US" sz="2800" dirty="0">
                <a:solidFill>
                  <a:schemeClr val="dk1"/>
                </a:solidFill>
                <a:latin typeface="Arial"/>
                <a:ea typeface="Arial"/>
                <a:cs typeface="Arial"/>
                <a:sym typeface="Arial"/>
              </a:rPr>
              <a:t> 8 </a:t>
            </a:r>
            <a:r>
              <a:rPr lang="en-US" sz="2800" dirty="0" err="1">
                <a:solidFill>
                  <a:schemeClr val="dk1"/>
                </a:solidFill>
                <a:latin typeface="Arial"/>
                <a:ea typeface="Arial"/>
                <a:cs typeface="Arial"/>
                <a:sym typeface="Arial"/>
              </a:rPr>
              <a:t>lấy</a:t>
            </a:r>
            <a:r>
              <a:rPr lang="en-US" sz="2800" dirty="0">
                <a:solidFill>
                  <a:schemeClr val="dk1"/>
                </a:solidFill>
                <a:latin typeface="Arial"/>
                <a:ea typeface="Arial"/>
                <a:cs typeface="Arial"/>
                <a:sym typeface="Arial"/>
              </a:rPr>
              <a:t> 15 </a:t>
            </a:r>
            <a:r>
              <a:rPr lang="en-US" sz="2800" dirty="0" err="1">
                <a:solidFill>
                  <a:schemeClr val="dk1"/>
                </a:solidFill>
                <a:latin typeface="Arial"/>
                <a:ea typeface="Arial"/>
                <a:cs typeface="Arial"/>
                <a:sym typeface="Arial"/>
              </a:rPr>
              <a:t>trừ</a:t>
            </a:r>
            <a:r>
              <a:rPr lang="en-US" sz="2800" dirty="0">
                <a:solidFill>
                  <a:schemeClr val="dk1"/>
                </a:solidFill>
                <a:latin typeface="Arial"/>
                <a:ea typeface="Arial"/>
                <a:cs typeface="Arial"/>
                <a:sym typeface="Arial"/>
              </a:rPr>
              <a:t> 8 </a:t>
            </a:r>
            <a:r>
              <a:rPr lang="en-US" sz="2800" dirty="0" err="1">
                <a:solidFill>
                  <a:schemeClr val="dk1"/>
                </a:solidFill>
                <a:latin typeface="Arial"/>
                <a:ea typeface="Arial"/>
                <a:cs typeface="Arial"/>
                <a:sym typeface="Arial"/>
              </a:rPr>
              <a:t>bằng</a:t>
            </a:r>
            <a:r>
              <a:rPr lang="en-US" sz="2800" dirty="0">
                <a:solidFill>
                  <a:schemeClr val="dk1"/>
                </a:solidFill>
                <a:latin typeface="Arial"/>
                <a:ea typeface="Arial"/>
                <a:cs typeface="Arial"/>
                <a:sym typeface="Arial"/>
              </a:rPr>
              <a:t> 7, </a:t>
            </a:r>
            <a:endParaRPr dirty="0"/>
          </a:p>
          <a:p>
            <a:pPr marL="0" marR="0" lvl="0" indent="0" algn="l" rtl="0">
              <a:lnSpc>
                <a:spcPct val="150000"/>
              </a:lnSpc>
              <a:spcBef>
                <a:spcPts val="0"/>
              </a:spcBef>
              <a:spcAft>
                <a:spcPts val="0"/>
              </a:spcAft>
              <a:buNone/>
            </a:pPr>
            <a:r>
              <a:rPr lang="en-US" sz="2800" dirty="0" err="1">
                <a:solidFill>
                  <a:schemeClr val="dk1"/>
                </a:solidFill>
                <a:latin typeface="Arial"/>
                <a:ea typeface="Arial"/>
                <a:cs typeface="Arial"/>
                <a:sym typeface="Arial"/>
              </a:rPr>
              <a:t>viết</a:t>
            </a:r>
            <a:r>
              <a:rPr lang="en-US" sz="2800" dirty="0">
                <a:solidFill>
                  <a:schemeClr val="dk1"/>
                </a:solidFill>
                <a:latin typeface="Arial"/>
                <a:ea typeface="Arial"/>
                <a:cs typeface="Arial"/>
                <a:sym typeface="Arial"/>
              </a:rPr>
              <a:t> 7 </a:t>
            </a:r>
            <a:r>
              <a:rPr lang="en-US" sz="2800" dirty="0" err="1">
                <a:solidFill>
                  <a:schemeClr val="dk1"/>
                </a:solidFill>
                <a:latin typeface="Arial"/>
                <a:ea typeface="Arial"/>
                <a:cs typeface="Arial"/>
                <a:sym typeface="Arial"/>
              </a:rPr>
              <a:t>nhớ</a:t>
            </a:r>
            <a:r>
              <a:rPr lang="en-US" sz="2800" dirty="0">
                <a:solidFill>
                  <a:schemeClr val="dk1"/>
                </a:solidFill>
                <a:latin typeface="Arial"/>
                <a:ea typeface="Arial"/>
                <a:cs typeface="Arial"/>
                <a:sym typeface="Arial"/>
              </a:rPr>
              <a:t> 1</a:t>
            </a:r>
            <a:endParaRPr dirty="0"/>
          </a:p>
          <a:p>
            <a:pPr marL="285750" marR="0" lvl="0" indent="-285750" algn="l" rtl="0">
              <a:lnSpc>
                <a:spcPct val="150000"/>
              </a:lnSpc>
              <a:spcBef>
                <a:spcPts val="0"/>
              </a:spcBef>
              <a:spcAft>
                <a:spcPts val="0"/>
              </a:spcAft>
              <a:buClr>
                <a:schemeClr val="dk1"/>
              </a:buClr>
              <a:buSzPts val="2800"/>
              <a:buFont typeface="Arial"/>
              <a:buChar char="•"/>
            </a:pPr>
            <a:r>
              <a:rPr lang="en-US" sz="2800" dirty="0">
                <a:solidFill>
                  <a:schemeClr val="dk1"/>
                </a:solidFill>
                <a:latin typeface="Arial"/>
                <a:ea typeface="Arial"/>
                <a:cs typeface="Arial"/>
                <a:sym typeface="Arial"/>
              </a:rPr>
              <a:t>4 </a:t>
            </a:r>
            <a:r>
              <a:rPr lang="en-US" sz="2800" dirty="0" err="1">
                <a:solidFill>
                  <a:schemeClr val="dk1"/>
                </a:solidFill>
                <a:latin typeface="Arial"/>
                <a:ea typeface="Arial"/>
                <a:cs typeface="Arial"/>
                <a:sym typeface="Arial"/>
              </a:rPr>
              <a:t>trừ</a:t>
            </a:r>
            <a:r>
              <a:rPr lang="en-US" sz="2800" dirty="0">
                <a:solidFill>
                  <a:schemeClr val="dk1"/>
                </a:solidFill>
                <a:latin typeface="Arial"/>
                <a:ea typeface="Arial"/>
                <a:cs typeface="Arial"/>
                <a:sym typeface="Arial"/>
              </a:rPr>
              <a:t> 1 </a:t>
            </a:r>
            <a:r>
              <a:rPr lang="en-US" sz="2800" dirty="0" err="1">
                <a:solidFill>
                  <a:schemeClr val="dk1"/>
                </a:solidFill>
                <a:latin typeface="Arial"/>
                <a:ea typeface="Arial"/>
                <a:cs typeface="Arial"/>
                <a:sym typeface="Arial"/>
              </a:rPr>
              <a:t>bằng</a:t>
            </a:r>
            <a:r>
              <a:rPr lang="en-US" sz="2800" dirty="0">
                <a:solidFill>
                  <a:schemeClr val="dk1"/>
                </a:solidFill>
                <a:latin typeface="Arial"/>
                <a:ea typeface="Arial"/>
                <a:cs typeface="Arial"/>
                <a:sym typeface="Arial"/>
              </a:rPr>
              <a:t> 3, 3 </a:t>
            </a:r>
            <a:r>
              <a:rPr lang="en-US" sz="2800" dirty="0" err="1">
                <a:solidFill>
                  <a:schemeClr val="dk1"/>
                </a:solidFill>
                <a:latin typeface="Arial"/>
                <a:ea typeface="Arial"/>
                <a:cs typeface="Arial"/>
                <a:sym typeface="Arial"/>
              </a:rPr>
              <a:t>trừ</a:t>
            </a:r>
            <a:r>
              <a:rPr lang="en-US" sz="2800" dirty="0">
                <a:solidFill>
                  <a:schemeClr val="dk1"/>
                </a:solidFill>
                <a:latin typeface="Arial"/>
                <a:ea typeface="Arial"/>
                <a:cs typeface="Arial"/>
                <a:sym typeface="Arial"/>
              </a:rPr>
              <a:t> 2 </a:t>
            </a:r>
            <a:r>
              <a:rPr lang="en-US" sz="2800" dirty="0" err="1">
                <a:solidFill>
                  <a:schemeClr val="dk1"/>
                </a:solidFill>
                <a:latin typeface="Arial"/>
                <a:ea typeface="Arial"/>
                <a:cs typeface="Arial"/>
                <a:sym typeface="Arial"/>
              </a:rPr>
              <a:t>bằng</a:t>
            </a:r>
            <a:r>
              <a:rPr lang="en-US" sz="2800" dirty="0">
                <a:solidFill>
                  <a:schemeClr val="dk1"/>
                </a:solidFill>
                <a:latin typeface="Arial"/>
                <a:ea typeface="Arial"/>
                <a:cs typeface="Arial"/>
                <a:sym typeface="Arial"/>
              </a:rPr>
              <a:t> 1, </a:t>
            </a:r>
            <a:r>
              <a:rPr lang="en-US" sz="2800" dirty="0" err="1">
                <a:solidFill>
                  <a:schemeClr val="dk1"/>
                </a:solidFill>
                <a:latin typeface="Arial"/>
                <a:ea typeface="Arial"/>
                <a:cs typeface="Arial"/>
                <a:sym typeface="Arial"/>
              </a:rPr>
              <a:t>viết</a:t>
            </a:r>
            <a:r>
              <a:rPr lang="en-US" sz="2800" dirty="0">
                <a:solidFill>
                  <a:schemeClr val="dk1"/>
                </a:solidFill>
                <a:latin typeface="Arial"/>
                <a:ea typeface="Arial"/>
                <a:cs typeface="Arial"/>
                <a:sym typeface="Arial"/>
              </a:rPr>
              <a:t> 1</a:t>
            </a:r>
            <a:endParaRPr sz="2800" dirty="0">
              <a:solidFill>
                <a:schemeClr val="dk1"/>
              </a:solidFill>
              <a:latin typeface="Arial"/>
              <a:ea typeface="Arial"/>
              <a:cs typeface="Arial"/>
              <a:sym typeface="Arial"/>
            </a:endParaRPr>
          </a:p>
        </p:txBody>
      </p:sp>
      <p:grpSp>
        <p:nvGrpSpPr>
          <p:cNvPr id="3161" name="Google Shape;3161;p10"/>
          <p:cNvGrpSpPr/>
          <p:nvPr/>
        </p:nvGrpSpPr>
        <p:grpSpPr>
          <a:xfrm>
            <a:off x="3541464" y="4026912"/>
            <a:ext cx="1147790" cy="1569660"/>
            <a:chOff x="1566470" y="2095726"/>
            <a:chExt cx="1147790" cy="1569660"/>
          </a:xfrm>
        </p:grpSpPr>
        <p:grpSp>
          <p:nvGrpSpPr>
            <p:cNvPr id="3162" name="Google Shape;3162;p10"/>
            <p:cNvGrpSpPr/>
            <p:nvPr/>
          </p:nvGrpSpPr>
          <p:grpSpPr>
            <a:xfrm>
              <a:off x="1566470" y="2095726"/>
              <a:ext cx="1147790" cy="1569660"/>
              <a:chOff x="1697011" y="2095726"/>
              <a:chExt cx="1147790" cy="1569660"/>
            </a:xfrm>
          </p:grpSpPr>
          <p:sp>
            <p:nvSpPr>
              <p:cNvPr id="3163" name="Google Shape;3163;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dirty="0">
                    <a:solidFill>
                      <a:srgbClr val="0070C0"/>
                    </a:solidFill>
                    <a:sym typeface="Arial"/>
                  </a:rPr>
                  <a:t>427</a:t>
                </a:r>
                <a:endParaRPr dirty="0">
                  <a:solidFill>
                    <a:srgbClr val="0070C0"/>
                  </a:solidFill>
                </a:endParaRPr>
              </a:p>
              <a:p>
                <a:pPr marL="0" marR="0" lvl="0" indent="0" algn="l" rtl="0">
                  <a:lnSpc>
                    <a:spcPct val="150000"/>
                  </a:lnSpc>
                  <a:spcBef>
                    <a:spcPts val="0"/>
                  </a:spcBef>
                  <a:spcAft>
                    <a:spcPts val="0"/>
                  </a:spcAft>
                  <a:buNone/>
                </a:pPr>
                <a:r>
                  <a:rPr lang="en-US" sz="3200" dirty="0">
                    <a:solidFill>
                      <a:srgbClr val="0070C0"/>
                    </a:solidFill>
                    <a:sym typeface="Arial"/>
                  </a:rPr>
                  <a:t>251</a:t>
                </a:r>
                <a:endParaRPr dirty="0">
                  <a:solidFill>
                    <a:srgbClr val="0070C0"/>
                  </a:solidFill>
                </a:endParaRPr>
              </a:p>
            </p:txBody>
          </p:sp>
          <p:sp>
            <p:nvSpPr>
              <p:cNvPr id="3164" name="Google Shape;3164;p10"/>
              <p:cNvSpPr txBox="1"/>
              <p:nvPr/>
            </p:nvSpPr>
            <p:spPr>
              <a:xfrm>
                <a:off x="1697011" y="2418890"/>
                <a:ext cx="237760" cy="8309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0070C0"/>
                    </a:solidFill>
                    <a:sym typeface="Arial"/>
                  </a:rPr>
                  <a:t>-</a:t>
                </a:r>
                <a:endParaRPr>
                  <a:solidFill>
                    <a:srgbClr val="0070C0"/>
                  </a:solidFill>
                </a:endParaRPr>
              </a:p>
            </p:txBody>
          </p:sp>
        </p:grpSp>
        <p:cxnSp>
          <p:nvCxnSpPr>
            <p:cNvPr id="3165" name="Google Shape;3165;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66" name="Google Shape;3166;p10"/>
          <p:cNvSpPr txBox="1"/>
          <p:nvPr/>
        </p:nvSpPr>
        <p:spPr>
          <a:xfrm>
            <a:off x="37758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176</a:t>
            </a:r>
            <a:endParaRPr/>
          </a:p>
        </p:txBody>
      </p:sp>
      <p:grpSp>
        <p:nvGrpSpPr>
          <p:cNvPr id="3167" name="Google Shape;3167;p10"/>
          <p:cNvGrpSpPr/>
          <p:nvPr/>
        </p:nvGrpSpPr>
        <p:grpSpPr>
          <a:xfrm>
            <a:off x="6640264" y="4026912"/>
            <a:ext cx="1147790" cy="1569660"/>
            <a:chOff x="1566470" y="2095726"/>
            <a:chExt cx="1147790" cy="1569660"/>
          </a:xfrm>
        </p:grpSpPr>
        <p:grpSp>
          <p:nvGrpSpPr>
            <p:cNvPr id="3168" name="Google Shape;3168;p10"/>
            <p:cNvGrpSpPr/>
            <p:nvPr/>
          </p:nvGrpSpPr>
          <p:grpSpPr>
            <a:xfrm>
              <a:off x="1566470" y="2095726"/>
              <a:ext cx="1147790" cy="1569660"/>
              <a:chOff x="1697011" y="2095726"/>
              <a:chExt cx="1147790" cy="1569660"/>
            </a:xfrm>
          </p:grpSpPr>
          <p:sp>
            <p:nvSpPr>
              <p:cNvPr id="3169" name="Google Shape;3169;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0070C0"/>
                    </a:solidFill>
                    <a:sym typeface="Arial"/>
                  </a:rPr>
                  <a:t>608</a:t>
                </a:r>
                <a:endParaRPr>
                  <a:solidFill>
                    <a:srgbClr val="0070C0"/>
                  </a:solidFill>
                </a:endParaRPr>
              </a:p>
              <a:p>
                <a:pPr marL="0" marR="0" lvl="0" indent="0" algn="l" rtl="0">
                  <a:lnSpc>
                    <a:spcPct val="150000"/>
                  </a:lnSpc>
                  <a:spcBef>
                    <a:spcPts val="0"/>
                  </a:spcBef>
                  <a:spcAft>
                    <a:spcPts val="0"/>
                  </a:spcAft>
                  <a:buNone/>
                </a:pPr>
                <a:r>
                  <a:rPr lang="en-US" sz="3200">
                    <a:solidFill>
                      <a:srgbClr val="0070C0"/>
                    </a:solidFill>
                    <a:sym typeface="Arial"/>
                  </a:rPr>
                  <a:t>315</a:t>
                </a:r>
                <a:endParaRPr>
                  <a:solidFill>
                    <a:srgbClr val="0070C0"/>
                  </a:solidFill>
                </a:endParaRPr>
              </a:p>
            </p:txBody>
          </p:sp>
          <p:sp>
            <p:nvSpPr>
              <p:cNvPr id="3170" name="Google Shape;3170;p10"/>
              <p:cNvSpPr txBox="1"/>
              <p:nvPr/>
            </p:nvSpPr>
            <p:spPr>
              <a:xfrm>
                <a:off x="1697011" y="2418890"/>
                <a:ext cx="237760" cy="83099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0070C0"/>
                    </a:solidFill>
                    <a:sym typeface="Arial"/>
                  </a:rPr>
                  <a:t>+</a:t>
                </a:r>
                <a:endParaRPr>
                  <a:solidFill>
                    <a:srgbClr val="0070C0"/>
                  </a:solidFill>
                </a:endParaRPr>
              </a:p>
            </p:txBody>
          </p:sp>
        </p:grpSp>
        <p:cxnSp>
          <p:nvCxnSpPr>
            <p:cNvPr id="3171" name="Google Shape;3171;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72" name="Google Shape;3172;p10"/>
          <p:cNvSpPr txBox="1"/>
          <p:nvPr/>
        </p:nvSpPr>
        <p:spPr>
          <a:xfrm>
            <a:off x="68746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293</a:t>
            </a:r>
            <a:endParaRPr/>
          </a:p>
        </p:txBody>
      </p:sp>
      <p:cxnSp>
        <p:nvCxnSpPr>
          <p:cNvPr id="24" name="Straight Connector 23"/>
          <p:cNvCxnSpPr/>
          <p:nvPr/>
        </p:nvCxnSpPr>
        <p:spPr>
          <a:xfrm>
            <a:off x="3784866" y="1231401"/>
            <a:ext cx="24688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6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6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6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6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6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6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76"/>
        <p:cNvGrpSpPr/>
        <p:nvPr/>
      </p:nvGrpSpPr>
      <p:grpSpPr>
        <a:xfrm>
          <a:off x="0" y="0"/>
          <a:ext cx="0" cy="0"/>
          <a:chOff x="0" y="0"/>
          <a:chExt cx="0" cy="0"/>
        </a:xfrm>
      </p:grpSpPr>
      <p:grpSp>
        <p:nvGrpSpPr>
          <p:cNvPr id="3177" name="Google Shape;3177;p11"/>
          <p:cNvGrpSpPr/>
          <p:nvPr/>
        </p:nvGrpSpPr>
        <p:grpSpPr>
          <a:xfrm>
            <a:off x="1140928" y="696659"/>
            <a:ext cx="2580172" cy="707846"/>
            <a:chOff x="1001228" y="518859"/>
            <a:chExt cx="2580172" cy="707846"/>
          </a:xfrm>
        </p:grpSpPr>
        <p:grpSp>
          <p:nvGrpSpPr>
            <p:cNvPr id="3178" name="Google Shape;3178;p11"/>
            <p:cNvGrpSpPr/>
            <p:nvPr/>
          </p:nvGrpSpPr>
          <p:grpSpPr>
            <a:xfrm>
              <a:off x="1831403" y="518859"/>
              <a:ext cx="1749997" cy="707846"/>
              <a:chOff x="2033262" y="1626451"/>
              <a:chExt cx="1749997" cy="707846"/>
            </a:xfrm>
          </p:grpSpPr>
          <p:sp>
            <p:nvSpPr>
              <p:cNvPr id="3179" name="Google Shape;3179;p11"/>
              <p:cNvSpPr/>
              <p:nvPr/>
            </p:nvSpPr>
            <p:spPr>
              <a:xfrm>
                <a:off x="2033262" y="1659868"/>
                <a:ext cx="945932" cy="633700"/>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11"/>
              <p:cNvSpPr txBox="1"/>
              <p:nvPr/>
            </p:nvSpPr>
            <p:spPr>
              <a:xfrm>
                <a:off x="2058662" y="1626451"/>
                <a:ext cx="1724597"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err="1">
                    <a:solidFill>
                      <a:schemeClr val="dk1"/>
                    </a:solidFill>
                    <a:latin typeface="Arial"/>
                    <a:ea typeface="Arial"/>
                    <a:cs typeface="Arial"/>
                    <a:sym typeface="Arial"/>
                  </a:rPr>
                  <a:t>Số</a:t>
                </a:r>
                <a:r>
                  <a:rPr lang="en-US" sz="4000" dirty="0">
                    <a:solidFill>
                      <a:schemeClr val="dk1"/>
                    </a:solidFill>
                    <a:latin typeface="Arial"/>
                    <a:ea typeface="Arial"/>
                    <a:cs typeface="Arial"/>
                    <a:sym typeface="Arial"/>
                  </a:rPr>
                  <a:t>  ?</a:t>
                </a:r>
                <a:endParaRPr sz="2000" dirty="0"/>
              </a:p>
            </p:txBody>
          </p:sp>
        </p:grpSp>
        <p:sp>
          <p:nvSpPr>
            <p:cNvPr id="3181" name="Google Shape;3181;p11"/>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aphicFrame>
        <p:nvGraphicFramePr>
          <p:cNvPr id="3182" name="Google Shape;3182;p11"/>
          <p:cNvGraphicFramePr/>
          <p:nvPr/>
        </p:nvGraphicFramePr>
        <p:xfrm>
          <a:off x="1320800" y="2103966"/>
          <a:ext cx="9258250" cy="2010825"/>
        </p:xfrm>
        <a:graphic>
          <a:graphicData uri="http://schemas.openxmlformats.org/drawingml/2006/table">
            <a:tbl>
              <a:tblPr firstRow="1" bandRow="1">
                <a:noFill/>
                <a:tableStyleId>{846496A3-E4EB-4305-A1DD-AE22991BD5B0}</a:tableStyleId>
              </a:tblPr>
              <a:tblGrid>
                <a:gridCol w="1851650">
                  <a:extLst>
                    <a:ext uri="{9D8B030D-6E8A-4147-A177-3AD203B41FA5}">
                      <a16:colId xmlns:a16="http://schemas.microsoft.com/office/drawing/2014/main" val="20000"/>
                    </a:ext>
                  </a:extLst>
                </a:gridCol>
                <a:gridCol w="1851650">
                  <a:extLst>
                    <a:ext uri="{9D8B030D-6E8A-4147-A177-3AD203B41FA5}">
                      <a16:colId xmlns:a16="http://schemas.microsoft.com/office/drawing/2014/main" val="20001"/>
                    </a:ext>
                  </a:extLst>
                </a:gridCol>
                <a:gridCol w="1851650">
                  <a:extLst>
                    <a:ext uri="{9D8B030D-6E8A-4147-A177-3AD203B41FA5}">
                      <a16:colId xmlns:a16="http://schemas.microsoft.com/office/drawing/2014/main" val="20002"/>
                    </a:ext>
                  </a:extLst>
                </a:gridCol>
                <a:gridCol w="1851650">
                  <a:extLst>
                    <a:ext uri="{9D8B030D-6E8A-4147-A177-3AD203B41FA5}">
                      <a16:colId xmlns:a16="http://schemas.microsoft.com/office/drawing/2014/main" val="20003"/>
                    </a:ext>
                  </a:extLst>
                </a:gridCol>
                <a:gridCol w="1851650">
                  <a:extLst>
                    <a:ext uri="{9D8B030D-6E8A-4147-A177-3AD203B41FA5}">
                      <a16:colId xmlns:a16="http://schemas.microsoft.com/office/drawing/2014/main" val="20004"/>
                    </a:ext>
                  </a:extLst>
                </a:gridCol>
              </a:tblGrid>
              <a:tr h="670275">
                <a:tc>
                  <a:txBody>
                    <a:bodyPr/>
                    <a:lstStyle/>
                    <a:p>
                      <a:pPr marL="0" marR="0" lvl="0" indent="0" algn="ctr" rtl="0">
                        <a:spcBef>
                          <a:spcPts val="0"/>
                        </a:spcBef>
                        <a:spcAft>
                          <a:spcPts val="0"/>
                        </a:spcAft>
                        <a:buNone/>
                      </a:pPr>
                      <a:r>
                        <a:rPr lang="en-US" sz="3200"/>
                        <a:t>Số bị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482</a:t>
                      </a:r>
                      <a:endParaRPr sz="3200"/>
                    </a:p>
                  </a:txBody>
                  <a:tcPr marL="91450" marR="91450" marT="45725" marB="45725" anchor="ctr"/>
                </a:tc>
                <a:tc>
                  <a:txBody>
                    <a:bodyPr/>
                    <a:lstStyle/>
                    <a:p>
                      <a:pPr marL="0" marR="0" lvl="0" indent="0" algn="ctr" rtl="0">
                        <a:spcBef>
                          <a:spcPts val="0"/>
                        </a:spcBef>
                        <a:spcAft>
                          <a:spcPts val="0"/>
                        </a:spcAft>
                        <a:buNone/>
                      </a:pPr>
                      <a:r>
                        <a:rPr lang="en-US" sz="3200"/>
                        <a:t>354</a:t>
                      </a:r>
                      <a:endParaRPr sz="3200"/>
                    </a:p>
                  </a:txBody>
                  <a:tcPr marL="91450" marR="91450" marT="45725" marB="45725" anchor="ctr"/>
                </a:tc>
                <a:tc>
                  <a:txBody>
                    <a:bodyPr/>
                    <a:lstStyle/>
                    <a:p>
                      <a:pPr marL="0" marR="0" lvl="0" indent="0" algn="ctr" rtl="0">
                        <a:spcBef>
                          <a:spcPts val="0"/>
                        </a:spcBef>
                        <a:spcAft>
                          <a:spcPts val="0"/>
                        </a:spcAft>
                        <a:buNone/>
                      </a:pPr>
                      <a:r>
                        <a:rPr lang="en-US" sz="3200"/>
                        <a:t>772</a:t>
                      </a:r>
                      <a:endParaRPr sz="3200"/>
                    </a:p>
                  </a:txBody>
                  <a:tcPr marL="91450" marR="91450" marT="45725" marB="45725" anchor="ctr"/>
                </a:tc>
                <a:tc>
                  <a:txBody>
                    <a:bodyPr/>
                    <a:lstStyle/>
                    <a:p>
                      <a:pPr marL="0" marR="0" lvl="0" indent="0" algn="ctr" rtl="0">
                        <a:spcBef>
                          <a:spcPts val="0"/>
                        </a:spcBef>
                        <a:spcAft>
                          <a:spcPts val="0"/>
                        </a:spcAft>
                        <a:buNone/>
                      </a:pPr>
                      <a:r>
                        <a:rPr lang="en-US" sz="3200"/>
                        <a:t>530</a:t>
                      </a:r>
                      <a:endParaRPr sz="3200"/>
                    </a:p>
                  </a:txBody>
                  <a:tcPr marL="91450" marR="91450" marT="45725" marB="45725" anchor="ctr"/>
                </a:tc>
                <a:extLst>
                  <a:ext uri="{0D108BD9-81ED-4DB2-BD59-A6C34878D82A}">
                    <a16:rowId xmlns:a16="http://schemas.microsoft.com/office/drawing/2014/main" val="10000"/>
                  </a:ext>
                </a:extLst>
              </a:tr>
              <a:tr h="670275">
                <a:tc>
                  <a:txBody>
                    <a:bodyPr/>
                    <a:lstStyle/>
                    <a:p>
                      <a:pPr marL="0" marR="0" lvl="0" indent="0" algn="ctr" rtl="0">
                        <a:spcBef>
                          <a:spcPts val="0"/>
                        </a:spcBef>
                        <a:spcAft>
                          <a:spcPts val="0"/>
                        </a:spcAft>
                        <a:buNone/>
                      </a:pPr>
                      <a:r>
                        <a:rPr lang="en-US" sz="3200"/>
                        <a:t>Số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135</a:t>
                      </a:r>
                      <a:endParaRPr sz="3200"/>
                    </a:p>
                  </a:txBody>
                  <a:tcPr marL="91450" marR="91450" marT="45725" marB="45725" anchor="ctr"/>
                </a:tc>
                <a:tc>
                  <a:txBody>
                    <a:bodyPr/>
                    <a:lstStyle/>
                    <a:p>
                      <a:pPr marL="0" marR="0" lvl="0" indent="0" algn="ctr" rtl="0">
                        <a:spcBef>
                          <a:spcPts val="0"/>
                        </a:spcBef>
                        <a:spcAft>
                          <a:spcPts val="0"/>
                        </a:spcAft>
                        <a:buNone/>
                      </a:pPr>
                      <a:r>
                        <a:rPr lang="en-US" sz="3200"/>
                        <a:t>190</a:t>
                      </a:r>
                      <a:endParaRPr sz="3200"/>
                    </a:p>
                  </a:txBody>
                  <a:tcPr marL="91450" marR="91450" marT="45725" marB="45725" anchor="ctr"/>
                </a:tc>
                <a:tc>
                  <a:txBody>
                    <a:bodyPr/>
                    <a:lstStyle/>
                    <a:p>
                      <a:pPr marL="0" marR="0" lvl="0" indent="0" algn="ctr" rtl="0">
                        <a:spcBef>
                          <a:spcPts val="0"/>
                        </a:spcBef>
                        <a:spcAft>
                          <a:spcPts val="0"/>
                        </a:spcAft>
                        <a:buNone/>
                      </a:pPr>
                      <a:r>
                        <a:rPr lang="en-US" sz="3200"/>
                        <a:t>391</a:t>
                      </a:r>
                      <a:endParaRPr sz="3200"/>
                    </a:p>
                  </a:txBody>
                  <a:tcPr marL="91450" marR="91450" marT="45725" marB="45725" anchor="ctr"/>
                </a:tc>
                <a:tc>
                  <a:txBody>
                    <a:bodyPr/>
                    <a:lstStyle/>
                    <a:p>
                      <a:pPr marL="0" marR="0" lvl="0" indent="0" algn="ctr" rtl="0">
                        <a:spcBef>
                          <a:spcPts val="0"/>
                        </a:spcBef>
                        <a:spcAft>
                          <a:spcPts val="0"/>
                        </a:spcAft>
                        <a:buNone/>
                      </a:pPr>
                      <a:r>
                        <a:rPr lang="en-US" sz="3200"/>
                        <a:t>  60</a:t>
                      </a:r>
                      <a:endParaRPr sz="3200"/>
                    </a:p>
                  </a:txBody>
                  <a:tcPr marL="91450" marR="91450" marT="45725" marB="45725" anchor="ctr"/>
                </a:tc>
                <a:extLst>
                  <a:ext uri="{0D108BD9-81ED-4DB2-BD59-A6C34878D82A}">
                    <a16:rowId xmlns:a16="http://schemas.microsoft.com/office/drawing/2014/main" val="10001"/>
                  </a:ext>
                </a:extLst>
              </a:tr>
              <a:tr h="670275">
                <a:tc>
                  <a:txBody>
                    <a:bodyPr/>
                    <a:lstStyle/>
                    <a:p>
                      <a:pPr marL="0" marR="0" lvl="0" indent="0" algn="ctr" rtl="0">
                        <a:spcBef>
                          <a:spcPts val="0"/>
                        </a:spcBef>
                        <a:spcAft>
                          <a:spcPts val="0"/>
                        </a:spcAft>
                        <a:buNone/>
                      </a:pPr>
                      <a:r>
                        <a:rPr lang="en-US" sz="3200"/>
                        <a:t>Hiệu</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347</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dirty="0"/>
                        <a:t>?</a:t>
                      </a:r>
                      <a:endParaRPr sz="3200" dirty="0"/>
                    </a:p>
                  </a:txBody>
                  <a:tcPr marL="91450" marR="91450" marT="45725" marB="45725" anchor="ctr"/>
                </a:tc>
                <a:extLst>
                  <a:ext uri="{0D108BD9-81ED-4DB2-BD59-A6C34878D82A}">
                    <a16:rowId xmlns:a16="http://schemas.microsoft.com/office/drawing/2014/main" val="10002"/>
                  </a:ext>
                </a:extLst>
              </a:tr>
            </a:tbl>
          </a:graphicData>
        </a:graphic>
      </p:graphicFrame>
      <p:sp>
        <p:nvSpPr>
          <p:cNvPr id="3183" name="Google Shape;3183;p11"/>
          <p:cNvSpPr txBox="1"/>
          <p:nvPr/>
        </p:nvSpPr>
        <p:spPr>
          <a:xfrm>
            <a:off x="55245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E36C09"/>
                </a:solidFill>
                <a:latin typeface="Arial"/>
                <a:ea typeface="Arial"/>
                <a:cs typeface="Arial"/>
                <a:sym typeface="Arial"/>
              </a:rPr>
              <a:t>164</a:t>
            </a:r>
            <a:endParaRPr sz="3200" b="1" dirty="0">
              <a:solidFill>
                <a:srgbClr val="E36C09"/>
              </a:solidFill>
              <a:latin typeface="Arial"/>
              <a:ea typeface="Arial"/>
              <a:cs typeface="Arial"/>
              <a:sym typeface="Arial"/>
            </a:endParaRPr>
          </a:p>
        </p:txBody>
      </p:sp>
      <p:sp>
        <p:nvSpPr>
          <p:cNvPr id="3184" name="Google Shape;3184;p11"/>
          <p:cNvSpPr txBox="1"/>
          <p:nvPr/>
        </p:nvSpPr>
        <p:spPr>
          <a:xfrm>
            <a:off x="72644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E36C09"/>
                </a:solidFill>
                <a:latin typeface="Arial"/>
                <a:ea typeface="Arial"/>
                <a:cs typeface="Arial"/>
                <a:sym typeface="Arial"/>
              </a:rPr>
              <a:t>381</a:t>
            </a:r>
            <a:endParaRPr sz="3200" b="1" dirty="0">
              <a:solidFill>
                <a:srgbClr val="E36C09"/>
              </a:solidFill>
              <a:latin typeface="Arial"/>
              <a:ea typeface="Arial"/>
              <a:cs typeface="Arial"/>
              <a:sym typeface="Arial"/>
            </a:endParaRPr>
          </a:p>
        </p:txBody>
      </p:sp>
      <p:sp>
        <p:nvSpPr>
          <p:cNvPr id="3185" name="Google Shape;3185;p11"/>
          <p:cNvSpPr txBox="1"/>
          <p:nvPr/>
        </p:nvSpPr>
        <p:spPr>
          <a:xfrm>
            <a:off x="923925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E36C09"/>
                </a:solidFill>
                <a:latin typeface="Arial"/>
                <a:ea typeface="Arial"/>
                <a:cs typeface="Arial"/>
                <a:sym typeface="Arial"/>
              </a:rPr>
              <a:t>470</a:t>
            </a:r>
            <a:endParaRPr sz="3200" b="1" dirty="0">
              <a:solidFill>
                <a:srgbClr val="E36C09"/>
              </a:solidFill>
              <a:latin typeface="Arial"/>
              <a:ea typeface="Arial"/>
              <a:cs typeface="Arial"/>
              <a:sym typeface="Arial"/>
            </a:endParaRPr>
          </a:p>
        </p:txBody>
      </p:sp>
      <p:cxnSp>
        <p:nvCxnSpPr>
          <p:cNvPr id="11" name="Straight Connector 10"/>
          <p:cNvCxnSpPr/>
          <p:nvPr/>
        </p:nvCxnSpPr>
        <p:spPr>
          <a:xfrm>
            <a:off x="2085403" y="1455305"/>
            <a:ext cx="6400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3" grpId="0" animBg="1"/>
      <p:bldP spid="3184" grpId="0" animBg="1"/>
      <p:bldP spid="3185" grpId="0" animBg="1"/>
    </p:bldLst>
  </p:timing>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787</TotalTime>
  <Words>1095</Words>
  <Application>Microsoft Office PowerPoint</Application>
  <PresentationFormat>Widescreen</PresentationFormat>
  <Paragraphs>294</Paragraphs>
  <Slides>25</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Cookie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13</cp:revision>
  <dcterms:created xsi:type="dcterms:W3CDTF">2021-06-02T01:34:28Z</dcterms:created>
  <dcterms:modified xsi:type="dcterms:W3CDTF">2023-04-13T07:06:47Z</dcterms:modified>
</cp:coreProperties>
</file>